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6"/>
  </p:notesMasterIdLst>
  <p:handoutMasterIdLst>
    <p:handoutMasterId r:id="rId67"/>
  </p:handoutMasterIdLst>
  <p:sldIdLst>
    <p:sldId id="316" r:id="rId2"/>
    <p:sldId id="351" r:id="rId3"/>
    <p:sldId id="365" r:id="rId4"/>
    <p:sldId id="368" r:id="rId5"/>
    <p:sldId id="366" r:id="rId6"/>
    <p:sldId id="363" r:id="rId7"/>
    <p:sldId id="331" r:id="rId8"/>
    <p:sldId id="359" r:id="rId9"/>
    <p:sldId id="352" r:id="rId10"/>
    <p:sldId id="353" r:id="rId11"/>
    <p:sldId id="361" r:id="rId12"/>
    <p:sldId id="362" r:id="rId13"/>
    <p:sldId id="354" r:id="rId14"/>
    <p:sldId id="355" r:id="rId15"/>
    <p:sldId id="356" r:id="rId16"/>
    <p:sldId id="357" r:id="rId17"/>
    <p:sldId id="358" r:id="rId18"/>
    <p:sldId id="333" r:id="rId19"/>
    <p:sldId id="332" r:id="rId20"/>
    <p:sldId id="335" r:id="rId21"/>
    <p:sldId id="360" r:id="rId22"/>
    <p:sldId id="348" r:id="rId23"/>
    <p:sldId id="341" r:id="rId24"/>
    <p:sldId id="342" r:id="rId25"/>
    <p:sldId id="343" r:id="rId26"/>
    <p:sldId id="344" r:id="rId27"/>
    <p:sldId id="345" r:id="rId28"/>
    <p:sldId id="347" r:id="rId29"/>
    <p:sldId id="370" r:id="rId30"/>
    <p:sldId id="371" r:id="rId31"/>
    <p:sldId id="372" r:id="rId32"/>
    <p:sldId id="346" r:id="rId33"/>
    <p:sldId id="367" r:id="rId34"/>
    <p:sldId id="369" r:id="rId35"/>
    <p:sldId id="337" r:id="rId36"/>
    <p:sldId id="302" r:id="rId37"/>
    <p:sldId id="313" r:id="rId38"/>
    <p:sldId id="287" r:id="rId39"/>
    <p:sldId id="262" r:id="rId40"/>
    <p:sldId id="288" r:id="rId41"/>
    <p:sldId id="276" r:id="rId42"/>
    <p:sldId id="284" r:id="rId43"/>
    <p:sldId id="280" r:id="rId44"/>
    <p:sldId id="303" r:id="rId45"/>
    <p:sldId id="299" r:id="rId46"/>
    <p:sldId id="305" r:id="rId47"/>
    <p:sldId id="301" r:id="rId48"/>
    <p:sldId id="300" r:id="rId49"/>
    <p:sldId id="306" r:id="rId50"/>
    <p:sldId id="277" r:id="rId51"/>
    <p:sldId id="309" r:id="rId52"/>
    <p:sldId id="279" r:id="rId53"/>
    <p:sldId id="310" r:id="rId54"/>
    <p:sldId id="278" r:id="rId55"/>
    <p:sldId id="291" r:id="rId56"/>
    <p:sldId id="311" r:id="rId57"/>
    <p:sldId id="282" r:id="rId58"/>
    <p:sldId id="283" r:id="rId59"/>
    <p:sldId id="289" r:id="rId60"/>
    <p:sldId id="292" r:id="rId61"/>
    <p:sldId id="295" r:id="rId62"/>
    <p:sldId id="297" r:id="rId63"/>
    <p:sldId id="293" r:id="rId64"/>
    <p:sldId id="315" r:id="rId65"/>
  </p:sldIdLst>
  <p:sldSz cx="12436475" cy="6994525"/>
  <p:notesSz cx="9601200" cy="15087600"/>
  <p:defaultTextStyle>
    <a:defPPr>
      <a:defRPr lang="en-US"/>
    </a:defPPr>
    <a:lvl1pPr marL="0" algn="l" defTabSz="547738" rtl="0" eaLnBrk="1" latinLnBrk="0" hangingPunct="1">
      <a:defRPr sz="2173" kern="1200">
        <a:solidFill>
          <a:schemeClr val="tx1"/>
        </a:solidFill>
        <a:latin typeface="+mn-lt"/>
        <a:ea typeface="+mn-ea"/>
        <a:cs typeface="+mn-cs"/>
      </a:defRPr>
    </a:lvl1pPr>
    <a:lvl2pPr marL="547738" algn="l" defTabSz="547738" rtl="0" eaLnBrk="1" latinLnBrk="0" hangingPunct="1">
      <a:defRPr sz="2173" kern="1200">
        <a:solidFill>
          <a:schemeClr val="tx1"/>
        </a:solidFill>
        <a:latin typeface="+mn-lt"/>
        <a:ea typeface="+mn-ea"/>
        <a:cs typeface="+mn-cs"/>
      </a:defRPr>
    </a:lvl2pPr>
    <a:lvl3pPr marL="1095474" algn="l" defTabSz="547738" rtl="0" eaLnBrk="1" latinLnBrk="0" hangingPunct="1">
      <a:defRPr sz="2173" kern="1200">
        <a:solidFill>
          <a:schemeClr val="tx1"/>
        </a:solidFill>
        <a:latin typeface="+mn-lt"/>
        <a:ea typeface="+mn-ea"/>
        <a:cs typeface="+mn-cs"/>
      </a:defRPr>
    </a:lvl3pPr>
    <a:lvl4pPr marL="1643211" algn="l" defTabSz="547738" rtl="0" eaLnBrk="1" latinLnBrk="0" hangingPunct="1">
      <a:defRPr sz="2173" kern="1200">
        <a:solidFill>
          <a:schemeClr val="tx1"/>
        </a:solidFill>
        <a:latin typeface="+mn-lt"/>
        <a:ea typeface="+mn-ea"/>
        <a:cs typeface="+mn-cs"/>
      </a:defRPr>
    </a:lvl4pPr>
    <a:lvl5pPr marL="2190948" algn="l" defTabSz="547738" rtl="0" eaLnBrk="1" latinLnBrk="0" hangingPunct="1">
      <a:defRPr sz="2173" kern="1200">
        <a:solidFill>
          <a:schemeClr val="tx1"/>
        </a:solidFill>
        <a:latin typeface="+mn-lt"/>
        <a:ea typeface="+mn-ea"/>
        <a:cs typeface="+mn-cs"/>
      </a:defRPr>
    </a:lvl5pPr>
    <a:lvl6pPr marL="2738686" algn="l" defTabSz="547738" rtl="0" eaLnBrk="1" latinLnBrk="0" hangingPunct="1">
      <a:defRPr sz="2173" kern="1200">
        <a:solidFill>
          <a:schemeClr val="tx1"/>
        </a:solidFill>
        <a:latin typeface="+mn-lt"/>
        <a:ea typeface="+mn-ea"/>
        <a:cs typeface="+mn-cs"/>
      </a:defRPr>
    </a:lvl6pPr>
    <a:lvl7pPr marL="3286423" algn="l" defTabSz="547738" rtl="0" eaLnBrk="1" latinLnBrk="0" hangingPunct="1">
      <a:defRPr sz="2173" kern="1200">
        <a:solidFill>
          <a:schemeClr val="tx1"/>
        </a:solidFill>
        <a:latin typeface="+mn-lt"/>
        <a:ea typeface="+mn-ea"/>
        <a:cs typeface="+mn-cs"/>
      </a:defRPr>
    </a:lvl7pPr>
    <a:lvl8pPr marL="3834161" algn="l" defTabSz="547738" rtl="0" eaLnBrk="1" latinLnBrk="0" hangingPunct="1">
      <a:defRPr sz="2173" kern="1200">
        <a:solidFill>
          <a:schemeClr val="tx1"/>
        </a:solidFill>
        <a:latin typeface="+mn-lt"/>
        <a:ea typeface="+mn-ea"/>
        <a:cs typeface="+mn-cs"/>
      </a:defRPr>
    </a:lvl8pPr>
    <a:lvl9pPr marL="4381896" algn="l" defTabSz="547738" rtl="0" eaLnBrk="1" latinLnBrk="0" hangingPunct="1">
      <a:defRPr sz="2173"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C508A3EB-36E8-4B35-8CB2-543EF207F42E}">
          <p14:sldIdLst>
            <p14:sldId id="316"/>
            <p14:sldId id="351"/>
            <p14:sldId id="365"/>
            <p14:sldId id="368"/>
            <p14:sldId id="366"/>
            <p14:sldId id="363"/>
            <p14:sldId id="331"/>
            <p14:sldId id="359"/>
            <p14:sldId id="352"/>
            <p14:sldId id="353"/>
            <p14:sldId id="361"/>
            <p14:sldId id="362"/>
            <p14:sldId id="354"/>
            <p14:sldId id="355"/>
            <p14:sldId id="356"/>
            <p14:sldId id="357"/>
            <p14:sldId id="358"/>
            <p14:sldId id="333"/>
            <p14:sldId id="332"/>
            <p14:sldId id="335"/>
            <p14:sldId id="360"/>
            <p14:sldId id="348"/>
            <p14:sldId id="341"/>
            <p14:sldId id="342"/>
            <p14:sldId id="343"/>
            <p14:sldId id="344"/>
            <p14:sldId id="345"/>
            <p14:sldId id="347"/>
            <p14:sldId id="370"/>
            <p14:sldId id="371"/>
            <p14:sldId id="372"/>
            <p14:sldId id="346"/>
            <p14:sldId id="367"/>
            <p14:sldId id="369"/>
            <p14:sldId id="337"/>
          </p14:sldIdLst>
        </p14:section>
        <p14:section name="Templates" id="{3D90E667-392C-4C00-BF99-BBF0CD8E444A}">
          <p14:sldIdLst>
            <p14:sldId id="302"/>
            <p14:sldId id="313"/>
            <p14:sldId id="287"/>
            <p14:sldId id="262"/>
            <p14:sldId id="288"/>
            <p14:sldId id="276"/>
            <p14:sldId id="284"/>
            <p14:sldId id="280"/>
            <p14:sldId id="303"/>
            <p14:sldId id="299"/>
            <p14:sldId id="305"/>
            <p14:sldId id="301"/>
            <p14:sldId id="300"/>
            <p14:sldId id="306"/>
            <p14:sldId id="277"/>
            <p14:sldId id="309"/>
            <p14:sldId id="279"/>
            <p14:sldId id="310"/>
            <p14:sldId id="278"/>
            <p14:sldId id="291"/>
            <p14:sldId id="311"/>
            <p14:sldId id="282"/>
            <p14:sldId id="283"/>
            <p14:sldId id="289"/>
            <p14:sldId id="292"/>
            <p14:sldId id="295"/>
            <p14:sldId id="297"/>
            <p14:sldId id="293"/>
            <p14:sldId id="31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rie Alana Arliss"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B50"/>
    <a:srgbClr val="D83B01"/>
    <a:srgbClr val="0377D6"/>
    <a:srgbClr val="BAD80A"/>
    <a:srgbClr val="00B294"/>
    <a:srgbClr val="01BBB9"/>
    <a:srgbClr val="01A9C4"/>
    <a:srgbClr val="0291CD"/>
    <a:srgbClr val="73737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5F8512-5C9B-4D9B-986C-4FD469A552EB}" v="2723" dt="2017-07-25T15:25:36.457"/>
    <p1510:client id="{DC85AB3F-5B18-4891-82DE-6D510D8F4BB8}" v="2957" dt="2017-07-25T04:06:05.226"/>
  </p1510:revLst>
</p1510:revInfo>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81" autoAdjust="0"/>
    <p:restoredTop sz="93475" autoAdjust="0"/>
  </p:normalViewPr>
  <p:slideViewPr>
    <p:cSldViewPr snapToGrid="0" snapToObjects="1">
      <p:cViewPr varScale="1">
        <p:scale>
          <a:sx n="88" d="100"/>
          <a:sy n="88" d="100"/>
        </p:scale>
        <p:origin x="516" y="96"/>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Lst>
  </p:outlineViewPr>
  <p:notesTextViewPr>
    <p:cViewPr>
      <p:scale>
        <a:sx n="3" d="2"/>
        <a:sy n="3" d="2"/>
      </p:scale>
      <p:origin x="0" y="0"/>
    </p:cViewPr>
  </p:notesTextViewPr>
  <p:sorterViewPr>
    <p:cViewPr>
      <p:scale>
        <a:sx n="100" d="100"/>
        <a:sy n="100" d="100"/>
      </p:scale>
      <p:origin x="0" y="-30252"/>
    </p:cViewPr>
  </p:sorterViewPr>
  <p:notesViewPr>
    <p:cSldViewPr snapToGrid="0" snapToObjects="1">
      <p:cViewPr varScale="1">
        <p:scale>
          <a:sx n="30" d="100"/>
          <a:sy n="30" d="100"/>
        </p:scale>
        <p:origin x="3084"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8" Type="http://schemas.openxmlformats.org/officeDocument/2006/relationships/slide" Target="slides/slide45.xml"/><Relationship Id="rId13" Type="http://schemas.openxmlformats.org/officeDocument/2006/relationships/slide" Target="slides/slide50.xml"/><Relationship Id="rId18" Type="http://schemas.openxmlformats.org/officeDocument/2006/relationships/slide" Target="slides/slide55.xml"/><Relationship Id="rId26" Type="http://schemas.openxmlformats.org/officeDocument/2006/relationships/slide" Target="slides/slide63.xml"/><Relationship Id="rId3" Type="http://schemas.openxmlformats.org/officeDocument/2006/relationships/slide" Target="slides/slide40.xml"/><Relationship Id="rId21" Type="http://schemas.openxmlformats.org/officeDocument/2006/relationships/slide" Target="slides/slide58.xml"/><Relationship Id="rId7" Type="http://schemas.openxmlformats.org/officeDocument/2006/relationships/slide" Target="slides/slide44.xml"/><Relationship Id="rId12" Type="http://schemas.openxmlformats.org/officeDocument/2006/relationships/slide" Target="slides/slide49.xml"/><Relationship Id="rId17" Type="http://schemas.openxmlformats.org/officeDocument/2006/relationships/slide" Target="slides/slide54.xml"/><Relationship Id="rId25" Type="http://schemas.openxmlformats.org/officeDocument/2006/relationships/slide" Target="slides/slide62.xml"/><Relationship Id="rId2" Type="http://schemas.openxmlformats.org/officeDocument/2006/relationships/slide" Target="slides/slide39.xml"/><Relationship Id="rId16" Type="http://schemas.openxmlformats.org/officeDocument/2006/relationships/slide" Target="slides/slide53.xml"/><Relationship Id="rId20" Type="http://schemas.openxmlformats.org/officeDocument/2006/relationships/slide" Target="slides/slide57.xml"/><Relationship Id="rId1" Type="http://schemas.openxmlformats.org/officeDocument/2006/relationships/slide" Target="slides/slide38.xml"/><Relationship Id="rId6" Type="http://schemas.openxmlformats.org/officeDocument/2006/relationships/slide" Target="slides/slide43.xml"/><Relationship Id="rId11" Type="http://schemas.openxmlformats.org/officeDocument/2006/relationships/slide" Target="slides/slide48.xml"/><Relationship Id="rId24" Type="http://schemas.openxmlformats.org/officeDocument/2006/relationships/slide" Target="slides/slide61.xml"/><Relationship Id="rId5" Type="http://schemas.openxmlformats.org/officeDocument/2006/relationships/slide" Target="slides/slide42.xml"/><Relationship Id="rId15" Type="http://schemas.openxmlformats.org/officeDocument/2006/relationships/slide" Target="slides/slide52.xml"/><Relationship Id="rId23" Type="http://schemas.openxmlformats.org/officeDocument/2006/relationships/slide" Target="slides/slide60.xml"/><Relationship Id="rId10" Type="http://schemas.openxmlformats.org/officeDocument/2006/relationships/slide" Target="slides/slide47.xml"/><Relationship Id="rId19" Type="http://schemas.openxmlformats.org/officeDocument/2006/relationships/slide" Target="slides/slide56.xml"/><Relationship Id="rId4" Type="http://schemas.openxmlformats.org/officeDocument/2006/relationships/slide" Target="slides/slide41.xml"/><Relationship Id="rId9" Type="http://schemas.openxmlformats.org/officeDocument/2006/relationships/slide" Target="slides/slide46.xml"/><Relationship Id="rId14" Type="http://schemas.openxmlformats.org/officeDocument/2006/relationships/slide" Target="slides/slide51.xml"/><Relationship Id="rId22" Type="http://schemas.openxmlformats.org/officeDocument/2006/relationships/slide" Target="slides/slide5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278C7C-8708-4788-A489-D70E8BA4F8E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3309E985-06A5-407E-9F7D-1E3DF54353B0}">
      <dgm:prSet phldrT="[Text]"/>
      <dgm:spPr/>
      <dgm:t>
        <a:bodyPr/>
        <a:lstStyle/>
        <a:p>
          <a:r>
            <a:rPr lang="en-US" dirty="0"/>
            <a:t>Parse the input</a:t>
          </a:r>
        </a:p>
      </dgm:t>
    </dgm:pt>
    <dgm:pt modelId="{42B3725B-3223-4918-AADD-18F9AB190955}" type="parTrans" cxnId="{FB70F85B-6FE2-4451-9079-3CA001B42C9E}">
      <dgm:prSet/>
      <dgm:spPr/>
      <dgm:t>
        <a:bodyPr/>
        <a:lstStyle/>
        <a:p>
          <a:endParaRPr lang="en-US"/>
        </a:p>
      </dgm:t>
    </dgm:pt>
    <dgm:pt modelId="{16FA2504-7922-4664-8165-309D02C0564E}" type="sibTrans" cxnId="{FB70F85B-6FE2-4451-9079-3CA001B42C9E}">
      <dgm:prSet/>
      <dgm:spPr/>
      <dgm:t>
        <a:bodyPr/>
        <a:lstStyle/>
        <a:p>
          <a:endParaRPr lang="en-US"/>
        </a:p>
      </dgm:t>
    </dgm:pt>
    <dgm:pt modelId="{92B14B58-D6FE-4932-94BF-EC87B335436D}">
      <dgm:prSet phldrT="[Text]"/>
      <dgm:spPr/>
      <dgm:t>
        <a:bodyPr/>
        <a:lstStyle/>
        <a:p>
          <a:r>
            <a:rPr lang="en-US" dirty="0"/>
            <a:t>Always check for null first</a:t>
          </a:r>
        </a:p>
      </dgm:t>
    </dgm:pt>
    <dgm:pt modelId="{FBC42834-E99F-4E57-A2EA-8423C8CF0513}" type="parTrans" cxnId="{CF63A6EB-8F28-4A4D-BC00-7DB173ED076C}">
      <dgm:prSet/>
      <dgm:spPr/>
      <dgm:t>
        <a:bodyPr/>
        <a:lstStyle/>
        <a:p>
          <a:endParaRPr lang="en-US"/>
        </a:p>
      </dgm:t>
    </dgm:pt>
    <dgm:pt modelId="{2D31CEF4-02D8-4373-8E59-871E6031D2C8}" type="sibTrans" cxnId="{CF63A6EB-8F28-4A4D-BC00-7DB173ED076C}">
      <dgm:prSet/>
      <dgm:spPr/>
      <dgm:t>
        <a:bodyPr/>
        <a:lstStyle/>
        <a:p>
          <a:endParaRPr lang="en-US"/>
        </a:p>
      </dgm:t>
    </dgm:pt>
    <dgm:pt modelId="{4CB897F2-61A1-4DB2-B847-8CDF9FE1F6E6}">
      <dgm:prSet phldrT="[Text]"/>
      <dgm:spPr/>
      <dgm:t>
        <a:bodyPr/>
        <a:lstStyle/>
        <a:p>
          <a:r>
            <a:rPr lang="en-US" dirty="0"/>
            <a:t>Result should be a valid shift integer and a valid string to encrypt</a:t>
          </a:r>
        </a:p>
      </dgm:t>
    </dgm:pt>
    <dgm:pt modelId="{ACE721EA-AEA7-4EB3-8096-2F271358607D}" type="parTrans" cxnId="{98AE2579-3F2B-45ED-B778-6A418ADC5EEB}">
      <dgm:prSet/>
      <dgm:spPr/>
      <dgm:t>
        <a:bodyPr/>
        <a:lstStyle/>
        <a:p>
          <a:endParaRPr lang="en-US"/>
        </a:p>
      </dgm:t>
    </dgm:pt>
    <dgm:pt modelId="{09CE0AA4-70BE-4574-AFB3-E01CD2DFE39D}" type="sibTrans" cxnId="{98AE2579-3F2B-45ED-B778-6A418ADC5EEB}">
      <dgm:prSet/>
      <dgm:spPr/>
      <dgm:t>
        <a:bodyPr/>
        <a:lstStyle/>
        <a:p>
          <a:endParaRPr lang="en-US"/>
        </a:p>
      </dgm:t>
    </dgm:pt>
    <dgm:pt modelId="{61C57970-EB20-413A-9C84-A312B5921CC0}">
      <dgm:prSet phldrT="[Text]"/>
      <dgm:spPr/>
      <dgm:t>
        <a:bodyPr/>
        <a:lstStyle/>
        <a:p>
          <a:r>
            <a:rPr lang="en-US" dirty="0"/>
            <a:t>Loop over string to encrypt</a:t>
          </a:r>
        </a:p>
      </dgm:t>
    </dgm:pt>
    <dgm:pt modelId="{AB4958A0-D597-43EB-B7E7-1C9789B2DB46}" type="parTrans" cxnId="{ECCC0C34-0726-4A79-9452-85433D8A6E64}">
      <dgm:prSet/>
      <dgm:spPr/>
      <dgm:t>
        <a:bodyPr/>
        <a:lstStyle/>
        <a:p>
          <a:endParaRPr lang="en-US"/>
        </a:p>
      </dgm:t>
    </dgm:pt>
    <dgm:pt modelId="{B30F69CF-45D9-4038-B969-013F74AC714A}" type="sibTrans" cxnId="{ECCC0C34-0726-4A79-9452-85433D8A6E64}">
      <dgm:prSet/>
      <dgm:spPr/>
      <dgm:t>
        <a:bodyPr/>
        <a:lstStyle/>
        <a:p>
          <a:endParaRPr lang="en-US"/>
        </a:p>
      </dgm:t>
    </dgm:pt>
    <dgm:pt modelId="{AF12C27B-5FBC-4C54-89B5-3E9B236B7BBA}">
      <dgm:prSet phldrT="[Text]"/>
      <dgm:spPr/>
      <dgm:t>
        <a:bodyPr/>
        <a:lstStyle/>
        <a:p>
          <a:r>
            <a:rPr lang="en-US" dirty="0"/>
            <a:t>Shift each character</a:t>
          </a:r>
        </a:p>
      </dgm:t>
    </dgm:pt>
    <dgm:pt modelId="{C6DCB1D3-13A0-4E80-A920-36233A2A6F82}" type="parTrans" cxnId="{9662CFAA-9891-4B59-B66D-2F4AB04531FD}">
      <dgm:prSet/>
      <dgm:spPr/>
      <dgm:t>
        <a:bodyPr/>
        <a:lstStyle/>
        <a:p>
          <a:endParaRPr lang="en-US"/>
        </a:p>
      </dgm:t>
    </dgm:pt>
    <dgm:pt modelId="{9B2CC22D-7CAF-4339-AF7E-B5BE93515D7A}" type="sibTrans" cxnId="{9662CFAA-9891-4B59-B66D-2F4AB04531FD}">
      <dgm:prSet/>
      <dgm:spPr/>
      <dgm:t>
        <a:bodyPr/>
        <a:lstStyle/>
        <a:p>
          <a:endParaRPr lang="en-US"/>
        </a:p>
      </dgm:t>
    </dgm:pt>
    <dgm:pt modelId="{FE6E2B18-198B-4AE7-95F7-5F01D0A35CA3}">
      <dgm:prSet phldrT="[Text]"/>
      <dgm:spPr/>
      <dgm:t>
        <a:bodyPr/>
        <a:lstStyle/>
        <a:p>
          <a:r>
            <a:rPr lang="en-US" dirty="0"/>
            <a:t>Figure out the relative position of the character to shift</a:t>
          </a:r>
        </a:p>
      </dgm:t>
    </dgm:pt>
    <dgm:pt modelId="{52016C14-60A4-4125-B996-8F536ED64FAE}" type="parTrans" cxnId="{52180E11-76C4-419B-901A-CB877F6484B9}">
      <dgm:prSet/>
      <dgm:spPr/>
      <dgm:t>
        <a:bodyPr/>
        <a:lstStyle/>
        <a:p>
          <a:endParaRPr lang="en-US"/>
        </a:p>
      </dgm:t>
    </dgm:pt>
    <dgm:pt modelId="{7B168478-9A7B-4E21-9FE0-54961839ABC2}" type="sibTrans" cxnId="{52180E11-76C4-419B-901A-CB877F6484B9}">
      <dgm:prSet/>
      <dgm:spPr/>
      <dgm:t>
        <a:bodyPr/>
        <a:lstStyle/>
        <a:p>
          <a:endParaRPr lang="en-US"/>
        </a:p>
      </dgm:t>
    </dgm:pt>
    <dgm:pt modelId="{61868EE8-E7C2-4FB2-8584-F1AC677BCF43}">
      <dgm:prSet phldrT="[Text]"/>
      <dgm:spPr/>
      <dgm:t>
        <a:bodyPr/>
        <a:lstStyle/>
        <a:p>
          <a:r>
            <a:rPr lang="en-US" dirty="0"/>
            <a:t>Add/subtract shift value</a:t>
          </a:r>
        </a:p>
      </dgm:t>
    </dgm:pt>
    <dgm:pt modelId="{2B8D699A-AD15-49A6-92B2-D08989841B19}" type="parTrans" cxnId="{6EA5E20C-3062-4D32-8D48-695AF576BDC9}">
      <dgm:prSet/>
      <dgm:spPr/>
      <dgm:t>
        <a:bodyPr/>
        <a:lstStyle/>
        <a:p>
          <a:endParaRPr lang="en-US"/>
        </a:p>
      </dgm:t>
    </dgm:pt>
    <dgm:pt modelId="{E0D95578-7A6A-44BF-A172-C7A606479D14}" type="sibTrans" cxnId="{6EA5E20C-3062-4D32-8D48-695AF576BDC9}">
      <dgm:prSet/>
      <dgm:spPr/>
      <dgm:t>
        <a:bodyPr/>
        <a:lstStyle/>
        <a:p>
          <a:endParaRPr lang="en-US"/>
        </a:p>
      </dgm:t>
    </dgm:pt>
    <dgm:pt modelId="{486D37F3-E56E-4787-A9AA-6F5337E11CC6}">
      <dgm:prSet phldrT="[Text]"/>
      <dgm:spPr/>
      <dgm:t>
        <a:bodyPr/>
        <a:lstStyle/>
        <a:p>
          <a:r>
            <a:rPr lang="en-US" dirty="0"/>
            <a:t>Eliminate noise: find out the ‘real’ shift value (i.e., shifting 27 really just means shifting 1 for letters and 7 for digits)</a:t>
          </a:r>
        </a:p>
      </dgm:t>
    </dgm:pt>
    <dgm:pt modelId="{A704C2C5-D125-44A9-BC4A-9F2C7473013F}" type="parTrans" cxnId="{128B59D6-DC34-49F4-A522-F980E32C9469}">
      <dgm:prSet/>
      <dgm:spPr/>
      <dgm:t>
        <a:bodyPr/>
        <a:lstStyle/>
        <a:p>
          <a:endParaRPr lang="en-US"/>
        </a:p>
      </dgm:t>
    </dgm:pt>
    <dgm:pt modelId="{987E6A23-8671-40BE-998C-0291C0887E6A}" type="sibTrans" cxnId="{128B59D6-DC34-49F4-A522-F980E32C9469}">
      <dgm:prSet/>
      <dgm:spPr/>
      <dgm:t>
        <a:bodyPr/>
        <a:lstStyle/>
        <a:p>
          <a:endParaRPr lang="en-US"/>
        </a:p>
      </dgm:t>
    </dgm:pt>
    <dgm:pt modelId="{DFC04743-DD62-48EC-8C6D-FD9D4C3C53BE}">
      <dgm:prSet phldrT="[Text]"/>
      <dgm:spPr/>
      <dgm:t>
        <a:bodyPr/>
        <a:lstStyle/>
        <a:p>
          <a:r>
            <a:rPr lang="en-US" dirty="0"/>
            <a:t>Check new position, if outside the alphabet add/subtract appropriate amount to get back within range</a:t>
          </a:r>
        </a:p>
      </dgm:t>
    </dgm:pt>
    <dgm:pt modelId="{9B063EA0-2141-4EA7-959D-ABEAC9E695AA}" type="parTrans" cxnId="{054D1A97-69A4-4684-904F-FE385D66CB9F}">
      <dgm:prSet/>
      <dgm:spPr/>
      <dgm:t>
        <a:bodyPr/>
        <a:lstStyle/>
        <a:p>
          <a:endParaRPr lang="en-US"/>
        </a:p>
      </dgm:t>
    </dgm:pt>
    <dgm:pt modelId="{7E6B9F9A-B466-4CBC-A9BE-F3FE5F782A88}" type="sibTrans" cxnId="{054D1A97-69A4-4684-904F-FE385D66CB9F}">
      <dgm:prSet/>
      <dgm:spPr/>
      <dgm:t>
        <a:bodyPr/>
        <a:lstStyle/>
        <a:p>
          <a:endParaRPr lang="en-US"/>
        </a:p>
      </dgm:t>
    </dgm:pt>
    <dgm:pt modelId="{3B58C465-CB8F-464B-92CD-4B4D8F75D821}">
      <dgm:prSet phldrT="[Text]"/>
      <dgm:spPr/>
      <dgm:t>
        <a:bodyPr/>
        <a:lstStyle/>
        <a:p>
          <a:r>
            <a:rPr lang="en-US" dirty="0"/>
            <a:t>Return encrypted string</a:t>
          </a:r>
        </a:p>
      </dgm:t>
    </dgm:pt>
    <dgm:pt modelId="{6ADDCFC8-88E4-4E73-9F94-FBD4AEB1AA6C}" type="parTrans" cxnId="{F7973569-7050-45AB-8D12-D250747DD046}">
      <dgm:prSet/>
      <dgm:spPr/>
      <dgm:t>
        <a:bodyPr/>
        <a:lstStyle/>
        <a:p>
          <a:endParaRPr lang="en-US"/>
        </a:p>
      </dgm:t>
    </dgm:pt>
    <dgm:pt modelId="{2D3AF240-6790-4327-B66A-B433B65940D6}" type="sibTrans" cxnId="{F7973569-7050-45AB-8D12-D250747DD046}">
      <dgm:prSet/>
      <dgm:spPr/>
      <dgm:t>
        <a:bodyPr/>
        <a:lstStyle/>
        <a:p>
          <a:endParaRPr lang="en-US"/>
        </a:p>
      </dgm:t>
    </dgm:pt>
    <dgm:pt modelId="{0E0734A0-02F6-49F0-9269-9DFB6B813D9A}">
      <dgm:prSet phldrT="[Text]"/>
      <dgm:spPr/>
      <dgm:t>
        <a:bodyPr/>
        <a:lstStyle/>
        <a:p>
          <a:r>
            <a:rPr lang="en-US" dirty="0"/>
            <a:t>Find first occurrence of colon character; if missing, error</a:t>
          </a:r>
        </a:p>
      </dgm:t>
    </dgm:pt>
    <dgm:pt modelId="{47E496D8-3FBD-403A-9078-3DAE3AA2EE82}" type="parTrans" cxnId="{9BB4CC9E-1C9B-4292-8E29-3CB3737BAF19}">
      <dgm:prSet/>
      <dgm:spPr/>
      <dgm:t>
        <a:bodyPr/>
        <a:lstStyle/>
        <a:p>
          <a:endParaRPr lang="en-US"/>
        </a:p>
      </dgm:t>
    </dgm:pt>
    <dgm:pt modelId="{10D337CD-384C-42E1-A705-4322C1CB4168}" type="sibTrans" cxnId="{9BB4CC9E-1C9B-4292-8E29-3CB3737BAF19}">
      <dgm:prSet/>
      <dgm:spPr/>
      <dgm:t>
        <a:bodyPr/>
        <a:lstStyle/>
        <a:p>
          <a:endParaRPr lang="en-US"/>
        </a:p>
      </dgm:t>
    </dgm:pt>
    <dgm:pt modelId="{7993FB68-4A14-4FAF-B9A3-14B40BB7BCCC}">
      <dgm:prSet phldrT="[Text]"/>
      <dgm:spPr/>
      <dgm:t>
        <a:bodyPr/>
        <a:lstStyle/>
        <a:p>
          <a:r>
            <a:rPr lang="en-US" dirty="0"/>
            <a:t>Validate integer shift before the colon</a:t>
          </a:r>
        </a:p>
      </dgm:t>
    </dgm:pt>
    <dgm:pt modelId="{DD30C2AF-EE69-47D1-9FD1-D39718AC8503}" type="parTrans" cxnId="{5E6AA44E-1281-40BD-96EB-5E180E831652}">
      <dgm:prSet/>
      <dgm:spPr/>
      <dgm:t>
        <a:bodyPr/>
        <a:lstStyle/>
        <a:p>
          <a:endParaRPr lang="en-US"/>
        </a:p>
      </dgm:t>
    </dgm:pt>
    <dgm:pt modelId="{C981BAFB-963E-4579-B4D7-98E8DFD9111B}" type="sibTrans" cxnId="{5E6AA44E-1281-40BD-96EB-5E180E831652}">
      <dgm:prSet/>
      <dgm:spPr/>
      <dgm:t>
        <a:bodyPr/>
        <a:lstStyle/>
        <a:p>
          <a:endParaRPr lang="en-US"/>
        </a:p>
      </dgm:t>
    </dgm:pt>
    <dgm:pt modelId="{269D3BB9-97BE-477A-80F4-98650F8736A4}">
      <dgm:prSet phldrT="[Text]"/>
      <dgm:spPr/>
      <dgm:t>
        <a:bodyPr/>
        <a:lstStyle/>
        <a:p>
          <a:r>
            <a:rPr lang="en-US" dirty="0"/>
            <a:t>Validate string after colon</a:t>
          </a:r>
        </a:p>
      </dgm:t>
    </dgm:pt>
    <dgm:pt modelId="{B1890753-494E-47D6-8088-74B853D3EF8F}" type="parTrans" cxnId="{2AF0D4C6-0D40-4B3D-B818-117A355CD7C4}">
      <dgm:prSet/>
      <dgm:spPr/>
      <dgm:t>
        <a:bodyPr/>
        <a:lstStyle/>
        <a:p>
          <a:endParaRPr lang="en-US"/>
        </a:p>
      </dgm:t>
    </dgm:pt>
    <dgm:pt modelId="{A4FEB467-2669-4CF3-94B7-587591CFB750}" type="sibTrans" cxnId="{2AF0D4C6-0D40-4B3D-B818-117A355CD7C4}">
      <dgm:prSet/>
      <dgm:spPr/>
      <dgm:t>
        <a:bodyPr/>
        <a:lstStyle/>
        <a:p>
          <a:endParaRPr lang="en-US"/>
        </a:p>
      </dgm:t>
    </dgm:pt>
    <dgm:pt modelId="{9D9C6E65-8E22-4BF5-9EE9-06F11A85D62D}" type="pres">
      <dgm:prSet presAssocID="{01278C7C-8708-4788-A489-D70E8BA4F8E1}" presName="linearFlow" presStyleCnt="0">
        <dgm:presLayoutVars>
          <dgm:dir/>
          <dgm:animLvl val="lvl"/>
          <dgm:resizeHandles val="exact"/>
        </dgm:presLayoutVars>
      </dgm:prSet>
      <dgm:spPr/>
    </dgm:pt>
    <dgm:pt modelId="{F284A5AE-A54B-4DCC-8344-9CD9DB8C5A03}" type="pres">
      <dgm:prSet presAssocID="{3309E985-06A5-407E-9F7D-1E3DF54353B0}" presName="composite" presStyleCnt="0"/>
      <dgm:spPr/>
    </dgm:pt>
    <dgm:pt modelId="{4EF04D77-9C81-4A80-8A63-11DDC219B6D5}" type="pres">
      <dgm:prSet presAssocID="{3309E985-06A5-407E-9F7D-1E3DF54353B0}" presName="parentText" presStyleLbl="alignNode1" presStyleIdx="0" presStyleCnt="4">
        <dgm:presLayoutVars>
          <dgm:chMax val="1"/>
          <dgm:bulletEnabled val="1"/>
        </dgm:presLayoutVars>
      </dgm:prSet>
      <dgm:spPr/>
    </dgm:pt>
    <dgm:pt modelId="{C335934A-7DBC-4E7A-B3C3-961522DC172F}" type="pres">
      <dgm:prSet presAssocID="{3309E985-06A5-407E-9F7D-1E3DF54353B0}" presName="descendantText" presStyleLbl="alignAcc1" presStyleIdx="0" presStyleCnt="4">
        <dgm:presLayoutVars>
          <dgm:bulletEnabled val="1"/>
        </dgm:presLayoutVars>
      </dgm:prSet>
      <dgm:spPr/>
    </dgm:pt>
    <dgm:pt modelId="{EEC75BFD-05FF-4B28-A0D0-6854C6DB5E0F}" type="pres">
      <dgm:prSet presAssocID="{16FA2504-7922-4664-8165-309D02C0564E}" presName="sp" presStyleCnt="0"/>
      <dgm:spPr/>
    </dgm:pt>
    <dgm:pt modelId="{C2AE13A7-1C81-49FD-A66A-BF89AA3CCC9F}" type="pres">
      <dgm:prSet presAssocID="{61C57970-EB20-413A-9C84-A312B5921CC0}" presName="composite" presStyleCnt="0"/>
      <dgm:spPr/>
    </dgm:pt>
    <dgm:pt modelId="{E88669D4-A4E8-410B-9D9D-2D6D5FDC0559}" type="pres">
      <dgm:prSet presAssocID="{61C57970-EB20-413A-9C84-A312B5921CC0}" presName="parentText" presStyleLbl="alignNode1" presStyleIdx="1" presStyleCnt="4">
        <dgm:presLayoutVars>
          <dgm:chMax val="1"/>
          <dgm:bulletEnabled val="1"/>
        </dgm:presLayoutVars>
      </dgm:prSet>
      <dgm:spPr/>
    </dgm:pt>
    <dgm:pt modelId="{62DEEC9F-0BC4-4C6A-A9AE-035723B861C8}" type="pres">
      <dgm:prSet presAssocID="{61C57970-EB20-413A-9C84-A312B5921CC0}" presName="descendantText" presStyleLbl="alignAcc1" presStyleIdx="1" presStyleCnt="4">
        <dgm:presLayoutVars>
          <dgm:bulletEnabled val="1"/>
        </dgm:presLayoutVars>
      </dgm:prSet>
      <dgm:spPr/>
    </dgm:pt>
    <dgm:pt modelId="{D402EE58-500C-48CE-BBB2-16984757227D}" type="pres">
      <dgm:prSet presAssocID="{B30F69CF-45D9-4038-B969-013F74AC714A}" presName="sp" presStyleCnt="0"/>
      <dgm:spPr/>
    </dgm:pt>
    <dgm:pt modelId="{4599D19B-38EE-4AFB-A046-C566EBB10C9C}" type="pres">
      <dgm:prSet presAssocID="{AF12C27B-5FBC-4C54-89B5-3E9B236B7BBA}" presName="composite" presStyleCnt="0"/>
      <dgm:spPr/>
    </dgm:pt>
    <dgm:pt modelId="{1267CFB4-FD2F-43CF-874D-C54C72E43A5A}" type="pres">
      <dgm:prSet presAssocID="{AF12C27B-5FBC-4C54-89B5-3E9B236B7BBA}" presName="parentText" presStyleLbl="alignNode1" presStyleIdx="2" presStyleCnt="4">
        <dgm:presLayoutVars>
          <dgm:chMax val="1"/>
          <dgm:bulletEnabled val="1"/>
        </dgm:presLayoutVars>
      </dgm:prSet>
      <dgm:spPr/>
    </dgm:pt>
    <dgm:pt modelId="{41D0367B-3788-41BE-AE76-3C62038BC063}" type="pres">
      <dgm:prSet presAssocID="{AF12C27B-5FBC-4C54-89B5-3E9B236B7BBA}" presName="descendantText" presStyleLbl="alignAcc1" presStyleIdx="2" presStyleCnt="4">
        <dgm:presLayoutVars>
          <dgm:bulletEnabled val="1"/>
        </dgm:presLayoutVars>
      </dgm:prSet>
      <dgm:spPr/>
    </dgm:pt>
    <dgm:pt modelId="{C603A770-171C-47D8-A81F-1FDE5F1DA830}" type="pres">
      <dgm:prSet presAssocID="{9B2CC22D-7CAF-4339-AF7E-B5BE93515D7A}" presName="sp" presStyleCnt="0"/>
      <dgm:spPr/>
    </dgm:pt>
    <dgm:pt modelId="{BB350522-43ED-413B-8BD7-772E72516423}" type="pres">
      <dgm:prSet presAssocID="{3B58C465-CB8F-464B-92CD-4B4D8F75D821}" presName="composite" presStyleCnt="0"/>
      <dgm:spPr/>
    </dgm:pt>
    <dgm:pt modelId="{AC8291CF-AA4F-4F34-B418-EB930E8D3A98}" type="pres">
      <dgm:prSet presAssocID="{3B58C465-CB8F-464B-92CD-4B4D8F75D821}" presName="parentText" presStyleLbl="alignNode1" presStyleIdx="3" presStyleCnt="4">
        <dgm:presLayoutVars>
          <dgm:chMax val="1"/>
          <dgm:bulletEnabled val="1"/>
        </dgm:presLayoutVars>
      </dgm:prSet>
      <dgm:spPr/>
    </dgm:pt>
    <dgm:pt modelId="{8779A792-95CF-484E-A0AC-4020D9DEAD87}" type="pres">
      <dgm:prSet presAssocID="{3B58C465-CB8F-464B-92CD-4B4D8F75D821}" presName="descendantText" presStyleLbl="alignAcc1" presStyleIdx="3" presStyleCnt="4">
        <dgm:presLayoutVars>
          <dgm:bulletEnabled val="1"/>
        </dgm:presLayoutVars>
      </dgm:prSet>
      <dgm:spPr/>
    </dgm:pt>
  </dgm:ptLst>
  <dgm:cxnLst>
    <dgm:cxn modelId="{6EA5E20C-3062-4D32-8D48-695AF576BDC9}" srcId="{AF12C27B-5FBC-4C54-89B5-3E9B236B7BBA}" destId="{61868EE8-E7C2-4FB2-8584-F1AC677BCF43}" srcOrd="2" destOrd="0" parTransId="{2B8D699A-AD15-49A6-92B2-D08989841B19}" sibTransId="{E0D95578-7A6A-44BF-A172-C7A606479D14}"/>
    <dgm:cxn modelId="{52180E11-76C4-419B-901A-CB877F6484B9}" srcId="{AF12C27B-5FBC-4C54-89B5-3E9B236B7BBA}" destId="{FE6E2B18-198B-4AE7-95F7-5F01D0A35CA3}" srcOrd="1" destOrd="0" parTransId="{52016C14-60A4-4125-B996-8F536ED64FAE}" sibTransId="{7B168478-9A7B-4E21-9FE0-54961839ABC2}"/>
    <dgm:cxn modelId="{D9F0C01C-C4F5-494A-BE05-2CED839D5AA7}" type="presOf" srcId="{61C57970-EB20-413A-9C84-A312B5921CC0}" destId="{E88669D4-A4E8-410B-9D9D-2D6D5FDC0559}" srcOrd="0" destOrd="0" presId="urn:microsoft.com/office/officeart/2005/8/layout/chevron2"/>
    <dgm:cxn modelId="{01E3EB29-E49C-41A9-AD75-B0798DD93CBD}" type="presOf" srcId="{AF12C27B-5FBC-4C54-89B5-3E9B236B7BBA}" destId="{1267CFB4-FD2F-43CF-874D-C54C72E43A5A}" srcOrd="0" destOrd="0" presId="urn:microsoft.com/office/officeart/2005/8/layout/chevron2"/>
    <dgm:cxn modelId="{ECCC0C34-0726-4A79-9452-85433D8A6E64}" srcId="{01278C7C-8708-4788-A489-D70E8BA4F8E1}" destId="{61C57970-EB20-413A-9C84-A312B5921CC0}" srcOrd="1" destOrd="0" parTransId="{AB4958A0-D597-43EB-B7E7-1C9789B2DB46}" sibTransId="{B30F69CF-45D9-4038-B969-013F74AC714A}"/>
    <dgm:cxn modelId="{68C1503C-55F7-4D1A-98E6-A12F92B7A21F}" type="presOf" srcId="{4CB897F2-61A1-4DB2-B847-8CDF9FE1F6E6}" destId="{C335934A-7DBC-4E7A-B3C3-961522DC172F}" srcOrd="0" destOrd="4" presId="urn:microsoft.com/office/officeart/2005/8/layout/chevron2"/>
    <dgm:cxn modelId="{48F3DF3F-DF79-4BD7-85BD-276CE9B3B8D8}" type="presOf" srcId="{7993FB68-4A14-4FAF-B9A3-14B40BB7BCCC}" destId="{C335934A-7DBC-4E7A-B3C3-961522DC172F}" srcOrd="0" destOrd="2" presId="urn:microsoft.com/office/officeart/2005/8/layout/chevron2"/>
    <dgm:cxn modelId="{FB70F85B-6FE2-4451-9079-3CA001B42C9E}" srcId="{01278C7C-8708-4788-A489-D70E8BA4F8E1}" destId="{3309E985-06A5-407E-9F7D-1E3DF54353B0}" srcOrd="0" destOrd="0" parTransId="{42B3725B-3223-4918-AADD-18F9AB190955}" sibTransId="{16FA2504-7922-4664-8165-309D02C0564E}"/>
    <dgm:cxn modelId="{F7973569-7050-45AB-8D12-D250747DD046}" srcId="{01278C7C-8708-4788-A489-D70E8BA4F8E1}" destId="{3B58C465-CB8F-464B-92CD-4B4D8F75D821}" srcOrd="3" destOrd="0" parTransId="{6ADDCFC8-88E4-4E73-9F94-FBD4AEB1AA6C}" sibTransId="{2D3AF240-6790-4327-B66A-B433B65940D6}"/>
    <dgm:cxn modelId="{5EC01D4D-E0F2-4DA3-BB41-38BAA7272930}" type="presOf" srcId="{92B14B58-D6FE-4932-94BF-EC87B335436D}" destId="{C335934A-7DBC-4E7A-B3C3-961522DC172F}" srcOrd="0" destOrd="0" presId="urn:microsoft.com/office/officeart/2005/8/layout/chevron2"/>
    <dgm:cxn modelId="{5E6AA44E-1281-40BD-96EB-5E180E831652}" srcId="{3309E985-06A5-407E-9F7D-1E3DF54353B0}" destId="{7993FB68-4A14-4FAF-B9A3-14B40BB7BCCC}" srcOrd="2" destOrd="0" parTransId="{DD30C2AF-EE69-47D1-9FD1-D39718AC8503}" sibTransId="{C981BAFB-963E-4579-B4D7-98E8DFD9111B}"/>
    <dgm:cxn modelId="{D563CA75-1959-4190-A6EF-88DCF77D1986}" type="presOf" srcId="{DFC04743-DD62-48EC-8C6D-FD9D4C3C53BE}" destId="{41D0367B-3788-41BE-AE76-3C62038BC063}" srcOrd="0" destOrd="3" presId="urn:microsoft.com/office/officeart/2005/8/layout/chevron2"/>
    <dgm:cxn modelId="{98AE2579-3F2B-45ED-B778-6A418ADC5EEB}" srcId="{3309E985-06A5-407E-9F7D-1E3DF54353B0}" destId="{4CB897F2-61A1-4DB2-B847-8CDF9FE1F6E6}" srcOrd="4" destOrd="0" parTransId="{ACE721EA-AEA7-4EB3-8096-2F271358607D}" sibTransId="{09CE0AA4-70BE-4574-AFB3-E01CD2DFE39D}"/>
    <dgm:cxn modelId="{351A1589-5996-47FE-B249-704B99D7E697}" type="presOf" srcId="{61868EE8-E7C2-4FB2-8584-F1AC677BCF43}" destId="{41D0367B-3788-41BE-AE76-3C62038BC063}" srcOrd="0" destOrd="2" presId="urn:microsoft.com/office/officeart/2005/8/layout/chevron2"/>
    <dgm:cxn modelId="{054D1A97-69A4-4684-904F-FE385D66CB9F}" srcId="{AF12C27B-5FBC-4C54-89B5-3E9B236B7BBA}" destId="{DFC04743-DD62-48EC-8C6D-FD9D4C3C53BE}" srcOrd="3" destOrd="0" parTransId="{9B063EA0-2141-4EA7-959D-ABEAC9E695AA}" sibTransId="{7E6B9F9A-B466-4CBC-A9BE-F3FE5F782A88}"/>
    <dgm:cxn modelId="{9BB4CC9E-1C9B-4292-8E29-3CB3737BAF19}" srcId="{3309E985-06A5-407E-9F7D-1E3DF54353B0}" destId="{0E0734A0-02F6-49F0-9269-9DFB6B813D9A}" srcOrd="1" destOrd="0" parTransId="{47E496D8-3FBD-403A-9078-3DAE3AA2EE82}" sibTransId="{10D337CD-384C-42E1-A705-4322C1CB4168}"/>
    <dgm:cxn modelId="{9662CFAA-9891-4B59-B66D-2F4AB04531FD}" srcId="{01278C7C-8708-4788-A489-D70E8BA4F8E1}" destId="{AF12C27B-5FBC-4C54-89B5-3E9B236B7BBA}" srcOrd="2" destOrd="0" parTransId="{C6DCB1D3-13A0-4E80-A920-36233A2A6F82}" sibTransId="{9B2CC22D-7CAF-4339-AF7E-B5BE93515D7A}"/>
    <dgm:cxn modelId="{4BC2D0AF-F3CE-48CF-86C9-D3769BE9DAE8}" type="presOf" srcId="{FE6E2B18-198B-4AE7-95F7-5F01D0A35CA3}" destId="{41D0367B-3788-41BE-AE76-3C62038BC063}" srcOrd="0" destOrd="1" presId="urn:microsoft.com/office/officeart/2005/8/layout/chevron2"/>
    <dgm:cxn modelId="{FAD5CAC1-E8E4-42F0-80F3-F98404621255}" type="presOf" srcId="{01278C7C-8708-4788-A489-D70E8BA4F8E1}" destId="{9D9C6E65-8E22-4BF5-9EE9-06F11A85D62D}" srcOrd="0" destOrd="0" presId="urn:microsoft.com/office/officeart/2005/8/layout/chevron2"/>
    <dgm:cxn modelId="{18CB8FC3-EB01-442A-8E4F-DC1A532FD252}" type="presOf" srcId="{486D37F3-E56E-4787-A9AA-6F5337E11CC6}" destId="{41D0367B-3788-41BE-AE76-3C62038BC063}" srcOrd="0" destOrd="0" presId="urn:microsoft.com/office/officeart/2005/8/layout/chevron2"/>
    <dgm:cxn modelId="{2AF0D4C6-0D40-4B3D-B818-117A355CD7C4}" srcId="{3309E985-06A5-407E-9F7D-1E3DF54353B0}" destId="{269D3BB9-97BE-477A-80F4-98650F8736A4}" srcOrd="3" destOrd="0" parTransId="{B1890753-494E-47D6-8088-74B853D3EF8F}" sibTransId="{A4FEB467-2669-4CF3-94B7-587591CFB750}"/>
    <dgm:cxn modelId="{F47EC2CD-41E5-4C28-B002-1B80782367D9}" type="presOf" srcId="{3B58C465-CB8F-464B-92CD-4B4D8F75D821}" destId="{AC8291CF-AA4F-4F34-B418-EB930E8D3A98}" srcOrd="0" destOrd="0" presId="urn:microsoft.com/office/officeart/2005/8/layout/chevron2"/>
    <dgm:cxn modelId="{128B59D6-DC34-49F4-A522-F980E32C9469}" srcId="{AF12C27B-5FBC-4C54-89B5-3E9B236B7BBA}" destId="{486D37F3-E56E-4787-A9AA-6F5337E11CC6}" srcOrd="0" destOrd="0" parTransId="{A704C2C5-D125-44A9-BC4A-9F2C7473013F}" sibTransId="{987E6A23-8671-40BE-998C-0291C0887E6A}"/>
    <dgm:cxn modelId="{CF63A6EB-8F28-4A4D-BC00-7DB173ED076C}" srcId="{3309E985-06A5-407E-9F7D-1E3DF54353B0}" destId="{92B14B58-D6FE-4932-94BF-EC87B335436D}" srcOrd="0" destOrd="0" parTransId="{FBC42834-E99F-4E57-A2EA-8423C8CF0513}" sibTransId="{2D31CEF4-02D8-4373-8E59-871E6031D2C8}"/>
    <dgm:cxn modelId="{E664ACEF-0EA7-4760-849A-15B91DD3C08B}" type="presOf" srcId="{269D3BB9-97BE-477A-80F4-98650F8736A4}" destId="{C335934A-7DBC-4E7A-B3C3-961522DC172F}" srcOrd="0" destOrd="3" presId="urn:microsoft.com/office/officeart/2005/8/layout/chevron2"/>
    <dgm:cxn modelId="{952238F2-53B4-4E21-AFFC-12C3ECC1E75A}" type="presOf" srcId="{3309E985-06A5-407E-9F7D-1E3DF54353B0}" destId="{4EF04D77-9C81-4A80-8A63-11DDC219B6D5}" srcOrd="0" destOrd="0" presId="urn:microsoft.com/office/officeart/2005/8/layout/chevron2"/>
    <dgm:cxn modelId="{47BD9DFF-5E69-4355-B9BF-28D13952BB6F}" type="presOf" srcId="{0E0734A0-02F6-49F0-9269-9DFB6B813D9A}" destId="{C335934A-7DBC-4E7A-B3C3-961522DC172F}" srcOrd="0" destOrd="1" presId="urn:microsoft.com/office/officeart/2005/8/layout/chevron2"/>
    <dgm:cxn modelId="{E60BAA52-AC89-48F1-A434-EFA6202189A3}" type="presParOf" srcId="{9D9C6E65-8E22-4BF5-9EE9-06F11A85D62D}" destId="{F284A5AE-A54B-4DCC-8344-9CD9DB8C5A03}" srcOrd="0" destOrd="0" presId="urn:microsoft.com/office/officeart/2005/8/layout/chevron2"/>
    <dgm:cxn modelId="{389CD67E-1CBF-47A5-8288-BBA9BECB8283}" type="presParOf" srcId="{F284A5AE-A54B-4DCC-8344-9CD9DB8C5A03}" destId="{4EF04D77-9C81-4A80-8A63-11DDC219B6D5}" srcOrd="0" destOrd="0" presId="urn:microsoft.com/office/officeart/2005/8/layout/chevron2"/>
    <dgm:cxn modelId="{94AC3CA3-93FC-4A98-8AA8-0B67065741EB}" type="presParOf" srcId="{F284A5AE-A54B-4DCC-8344-9CD9DB8C5A03}" destId="{C335934A-7DBC-4E7A-B3C3-961522DC172F}" srcOrd="1" destOrd="0" presId="urn:microsoft.com/office/officeart/2005/8/layout/chevron2"/>
    <dgm:cxn modelId="{D0166138-F742-41FD-9B0C-A99781311E60}" type="presParOf" srcId="{9D9C6E65-8E22-4BF5-9EE9-06F11A85D62D}" destId="{EEC75BFD-05FF-4B28-A0D0-6854C6DB5E0F}" srcOrd="1" destOrd="0" presId="urn:microsoft.com/office/officeart/2005/8/layout/chevron2"/>
    <dgm:cxn modelId="{73902BA9-3853-49EB-86EB-9B60A153FAB5}" type="presParOf" srcId="{9D9C6E65-8E22-4BF5-9EE9-06F11A85D62D}" destId="{C2AE13A7-1C81-49FD-A66A-BF89AA3CCC9F}" srcOrd="2" destOrd="0" presId="urn:microsoft.com/office/officeart/2005/8/layout/chevron2"/>
    <dgm:cxn modelId="{DB86C0D0-4D7F-447F-8C1D-A02659414D60}" type="presParOf" srcId="{C2AE13A7-1C81-49FD-A66A-BF89AA3CCC9F}" destId="{E88669D4-A4E8-410B-9D9D-2D6D5FDC0559}" srcOrd="0" destOrd="0" presId="urn:microsoft.com/office/officeart/2005/8/layout/chevron2"/>
    <dgm:cxn modelId="{6739BCCE-C1ED-406D-98E9-E17267820849}" type="presParOf" srcId="{C2AE13A7-1C81-49FD-A66A-BF89AA3CCC9F}" destId="{62DEEC9F-0BC4-4C6A-A9AE-035723B861C8}" srcOrd="1" destOrd="0" presId="urn:microsoft.com/office/officeart/2005/8/layout/chevron2"/>
    <dgm:cxn modelId="{ABA48B21-C65E-4CC6-956D-0902B34769CC}" type="presParOf" srcId="{9D9C6E65-8E22-4BF5-9EE9-06F11A85D62D}" destId="{D402EE58-500C-48CE-BBB2-16984757227D}" srcOrd="3" destOrd="0" presId="urn:microsoft.com/office/officeart/2005/8/layout/chevron2"/>
    <dgm:cxn modelId="{72F05ED0-980A-438A-BB82-58FF778F51D8}" type="presParOf" srcId="{9D9C6E65-8E22-4BF5-9EE9-06F11A85D62D}" destId="{4599D19B-38EE-4AFB-A046-C566EBB10C9C}" srcOrd="4" destOrd="0" presId="urn:microsoft.com/office/officeart/2005/8/layout/chevron2"/>
    <dgm:cxn modelId="{DC7E7016-A44C-44AC-8B4B-160A27363BEE}" type="presParOf" srcId="{4599D19B-38EE-4AFB-A046-C566EBB10C9C}" destId="{1267CFB4-FD2F-43CF-874D-C54C72E43A5A}" srcOrd="0" destOrd="0" presId="urn:microsoft.com/office/officeart/2005/8/layout/chevron2"/>
    <dgm:cxn modelId="{7764B39D-8694-4C38-B5D8-A66AC891CFB9}" type="presParOf" srcId="{4599D19B-38EE-4AFB-A046-C566EBB10C9C}" destId="{41D0367B-3788-41BE-AE76-3C62038BC063}" srcOrd="1" destOrd="0" presId="urn:microsoft.com/office/officeart/2005/8/layout/chevron2"/>
    <dgm:cxn modelId="{3357AE7D-6166-4FC2-A7CD-E3083C4044E7}" type="presParOf" srcId="{9D9C6E65-8E22-4BF5-9EE9-06F11A85D62D}" destId="{C603A770-171C-47D8-A81F-1FDE5F1DA830}" srcOrd="5" destOrd="0" presId="urn:microsoft.com/office/officeart/2005/8/layout/chevron2"/>
    <dgm:cxn modelId="{DE492ABC-B0DB-4B56-94BD-F049E4AEF5B1}" type="presParOf" srcId="{9D9C6E65-8E22-4BF5-9EE9-06F11A85D62D}" destId="{BB350522-43ED-413B-8BD7-772E72516423}" srcOrd="6" destOrd="0" presId="urn:microsoft.com/office/officeart/2005/8/layout/chevron2"/>
    <dgm:cxn modelId="{14AB7BD0-1698-4988-B2B7-FFBF005F5D93}" type="presParOf" srcId="{BB350522-43ED-413B-8BD7-772E72516423}" destId="{AC8291CF-AA4F-4F34-B418-EB930E8D3A98}" srcOrd="0" destOrd="0" presId="urn:microsoft.com/office/officeart/2005/8/layout/chevron2"/>
    <dgm:cxn modelId="{3D9C4187-2832-4CD8-ADD7-7A73FEBC5D63}" type="presParOf" srcId="{BB350522-43ED-413B-8BD7-772E72516423}" destId="{8779A792-95CF-484E-A0AC-4020D9DEAD87}"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BD611E-DD17-4273-A540-9D740E155E6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5421FF1B-27EA-4B1C-BEF2-E0837F402974}">
      <dgm:prSet phldrT="[Text]"/>
      <dgm:spPr/>
      <dgm:t>
        <a:bodyPr/>
        <a:lstStyle/>
        <a:p>
          <a:r>
            <a:rPr lang="en-US" dirty="0"/>
            <a:t>Quick String Compare</a:t>
          </a:r>
        </a:p>
      </dgm:t>
    </dgm:pt>
    <dgm:pt modelId="{6B985527-22BB-482D-875D-CB5E1E95318D}" type="parTrans" cxnId="{AC9274E6-C6EF-479D-B7CB-C558AB9488DA}">
      <dgm:prSet/>
      <dgm:spPr/>
      <dgm:t>
        <a:bodyPr/>
        <a:lstStyle/>
        <a:p>
          <a:endParaRPr lang="en-US"/>
        </a:p>
      </dgm:t>
    </dgm:pt>
    <dgm:pt modelId="{DB5518D8-5707-4C14-B6EE-4F702D2A0AE1}" type="sibTrans" cxnId="{AC9274E6-C6EF-479D-B7CB-C558AB9488DA}">
      <dgm:prSet/>
      <dgm:spPr/>
      <dgm:t>
        <a:bodyPr/>
        <a:lstStyle/>
        <a:p>
          <a:endParaRPr lang="en-US"/>
        </a:p>
      </dgm:t>
    </dgm:pt>
    <dgm:pt modelId="{97C466F6-CEC6-40DC-8704-6B0507AD9BEA}">
      <dgm:prSet phldrT="[Text]"/>
      <dgm:spPr/>
      <dgm:t>
        <a:bodyPr/>
        <a:lstStyle/>
        <a:p>
          <a:r>
            <a:rPr lang="en-US" dirty="0"/>
            <a:t>Are the strings exactly equal?</a:t>
          </a:r>
        </a:p>
      </dgm:t>
    </dgm:pt>
    <dgm:pt modelId="{41F63292-A80E-4B93-AE2A-D03A13B32DA9}" type="parTrans" cxnId="{66B024D1-CEAE-4ED8-84F0-B8DAC96F3AEC}">
      <dgm:prSet/>
      <dgm:spPr/>
      <dgm:t>
        <a:bodyPr/>
        <a:lstStyle/>
        <a:p>
          <a:endParaRPr lang="en-US"/>
        </a:p>
      </dgm:t>
    </dgm:pt>
    <dgm:pt modelId="{DE439765-6020-4889-AA1A-725CE107D33C}" type="sibTrans" cxnId="{66B024D1-CEAE-4ED8-84F0-B8DAC96F3AEC}">
      <dgm:prSet/>
      <dgm:spPr/>
      <dgm:t>
        <a:bodyPr/>
        <a:lstStyle/>
        <a:p>
          <a:endParaRPr lang="en-US"/>
        </a:p>
      </dgm:t>
    </dgm:pt>
    <dgm:pt modelId="{F8B44E4F-A4A2-4312-802A-87AD3CA26F04}">
      <dgm:prSet phldrT="[Text]"/>
      <dgm:spPr/>
      <dgm:t>
        <a:bodyPr/>
        <a:lstStyle/>
        <a:p>
          <a:r>
            <a:rPr lang="en-US" dirty="0"/>
            <a:t>Quick Elimination</a:t>
          </a:r>
        </a:p>
      </dgm:t>
    </dgm:pt>
    <dgm:pt modelId="{1FD99ADD-FB81-4310-B124-1DE8D2D112ED}" type="parTrans" cxnId="{2C279C9A-A2DA-431F-B3B5-FE4794999D90}">
      <dgm:prSet/>
      <dgm:spPr/>
      <dgm:t>
        <a:bodyPr/>
        <a:lstStyle/>
        <a:p>
          <a:endParaRPr lang="en-US"/>
        </a:p>
      </dgm:t>
    </dgm:pt>
    <dgm:pt modelId="{8626542D-9C0C-4826-AAFE-EDDCE85BF49F}" type="sibTrans" cxnId="{2C279C9A-A2DA-431F-B3B5-FE4794999D90}">
      <dgm:prSet/>
      <dgm:spPr/>
      <dgm:t>
        <a:bodyPr/>
        <a:lstStyle/>
        <a:p>
          <a:endParaRPr lang="en-US"/>
        </a:p>
      </dgm:t>
    </dgm:pt>
    <dgm:pt modelId="{35221AB8-1D30-493D-AE8E-2993FC480AF9}">
      <dgm:prSet phldrT="[Text]"/>
      <dgm:spPr/>
      <dgm:t>
        <a:bodyPr/>
        <a:lstStyle/>
        <a:p>
          <a:r>
            <a:rPr lang="en-US" dirty="0"/>
            <a:t>Are the strings too different in size?</a:t>
          </a:r>
        </a:p>
      </dgm:t>
    </dgm:pt>
    <dgm:pt modelId="{37ECCE9A-2157-4E9E-B689-EA9EFE6555FC}" type="parTrans" cxnId="{F20C607F-6065-4172-B258-836B01E89130}">
      <dgm:prSet/>
      <dgm:spPr/>
      <dgm:t>
        <a:bodyPr/>
        <a:lstStyle/>
        <a:p>
          <a:endParaRPr lang="en-US"/>
        </a:p>
      </dgm:t>
    </dgm:pt>
    <dgm:pt modelId="{39842D80-FD5A-4F32-9D4B-1BD04209E1CB}" type="sibTrans" cxnId="{F20C607F-6065-4172-B258-836B01E89130}">
      <dgm:prSet/>
      <dgm:spPr/>
      <dgm:t>
        <a:bodyPr/>
        <a:lstStyle/>
        <a:p>
          <a:endParaRPr lang="en-US"/>
        </a:p>
      </dgm:t>
    </dgm:pt>
    <dgm:pt modelId="{7461C5FF-51BB-4426-B1CE-365EC9807789}">
      <dgm:prSet phldrT="[Text]"/>
      <dgm:spPr/>
      <dgm:t>
        <a:bodyPr/>
        <a:lstStyle/>
        <a:p>
          <a:r>
            <a:rPr lang="en-US" dirty="0"/>
            <a:t>Can you replace?</a:t>
          </a:r>
        </a:p>
      </dgm:t>
    </dgm:pt>
    <dgm:pt modelId="{1E20A1C5-F3C3-488C-AD47-66966652BD4A}" type="parTrans" cxnId="{7E32D723-BC0D-4004-B76A-CD025101E04D}">
      <dgm:prSet/>
      <dgm:spPr/>
      <dgm:t>
        <a:bodyPr/>
        <a:lstStyle/>
        <a:p>
          <a:endParaRPr lang="en-US"/>
        </a:p>
      </dgm:t>
    </dgm:pt>
    <dgm:pt modelId="{526B3A1D-B5E2-41EB-A33C-9BB818EA9826}" type="sibTrans" cxnId="{7E32D723-BC0D-4004-B76A-CD025101E04D}">
      <dgm:prSet/>
      <dgm:spPr/>
      <dgm:t>
        <a:bodyPr/>
        <a:lstStyle/>
        <a:p>
          <a:endParaRPr lang="en-US"/>
        </a:p>
      </dgm:t>
    </dgm:pt>
    <dgm:pt modelId="{92B865A7-B61D-4448-A205-FABDF6AC6572}">
      <dgm:prSet phldrT="[Text]"/>
      <dgm:spPr/>
      <dgm:t>
        <a:bodyPr/>
        <a:lstStyle/>
        <a:p>
          <a:r>
            <a:rPr lang="en-US" dirty="0"/>
            <a:t>If so – return true</a:t>
          </a:r>
        </a:p>
      </dgm:t>
    </dgm:pt>
    <dgm:pt modelId="{58158825-D0E7-486C-A128-F92B292F7CB6}" type="parTrans" cxnId="{0B823503-5ACB-471B-AD1B-8651667723CC}">
      <dgm:prSet/>
      <dgm:spPr/>
      <dgm:t>
        <a:bodyPr/>
        <a:lstStyle/>
        <a:p>
          <a:endParaRPr lang="en-US"/>
        </a:p>
      </dgm:t>
    </dgm:pt>
    <dgm:pt modelId="{4A1BE801-9DB5-40A5-B4E8-B8E185BFC0A0}" type="sibTrans" cxnId="{0B823503-5ACB-471B-AD1B-8651667723CC}">
      <dgm:prSet/>
      <dgm:spPr/>
      <dgm:t>
        <a:bodyPr/>
        <a:lstStyle/>
        <a:p>
          <a:endParaRPr lang="en-US"/>
        </a:p>
      </dgm:t>
    </dgm:pt>
    <dgm:pt modelId="{46068288-26AA-42DC-B524-B6A0BEE3E65A}">
      <dgm:prSet phldrT="[Text]"/>
      <dgm:spPr/>
      <dgm:t>
        <a:bodyPr/>
        <a:lstStyle/>
        <a:p>
          <a:r>
            <a:rPr lang="en-US" dirty="0"/>
            <a:t>Can you remove?</a:t>
          </a:r>
        </a:p>
      </dgm:t>
    </dgm:pt>
    <dgm:pt modelId="{B886ABFA-B208-46B5-8F3A-0B463A57BBD6}" type="parTrans" cxnId="{25769A23-6833-485C-8B4E-4AC0B4F07EF1}">
      <dgm:prSet/>
      <dgm:spPr/>
      <dgm:t>
        <a:bodyPr/>
        <a:lstStyle/>
        <a:p>
          <a:endParaRPr lang="en-US"/>
        </a:p>
      </dgm:t>
    </dgm:pt>
    <dgm:pt modelId="{6D167009-9165-464B-AC70-55C0AE670452}" type="sibTrans" cxnId="{25769A23-6833-485C-8B4E-4AC0B4F07EF1}">
      <dgm:prSet/>
      <dgm:spPr/>
      <dgm:t>
        <a:bodyPr/>
        <a:lstStyle/>
        <a:p>
          <a:endParaRPr lang="en-US"/>
        </a:p>
      </dgm:t>
    </dgm:pt>
    <dgm:pt modelId="{97726280-5B88-4B70-A517-F2BAF2F0721B}">
      <dgm:prSet phldrT="[Text]"/>
      <dgm:spPr/>
      <dgm:t>
        <a:bodyPr/>
        <a:lstStyle/>
        <a:p>
          <a:r>
            <a:rPr lang="en-US" dirty="0"/>
            <a:t>If so – return true</a:t>
          </a:r>
        </a:p>
      </dgm:t>
    </dgm:pt>
    <dgm:pt modelId="{656C268E-9788-453A-B5B9-6AFECA7ECD74}" type="parTrans" cxnId="{8DC2BD59-7121-43BC-A2AC-D2F9920495F5}">
      <dgm:prSet/>
      <dgm:spPr/>
      <dgm:t>
        <a:bodyPr/>
        <a:lstStyle/>
        <a:p>
          <a:endParaRPr lang="en-US"/>
        </a:p>
      </dgm:t>
    </dgm:pt>
    <dgm:pt modelId="{952E743E-8E56-41F2-A294-044AAE0E02BA}" type="sibTrans" cxnId="{8DC2BD59-7121-43BC-A2AC-D2F9920495F5}">
      <dgm:prSet/>
      <dgm:spPr/>
      <dgm:t>
        <a:bodyPr/>
        <a:lstStyle/>
        <a:p>
          <a:endParaRPr lang="en-US"/>
        </a:p>
      </dgm:t>
    </dgm:pt>
    <dgm:pt modelId="{BA332CB9-882A-49A9-B40B-3F61BDEF9F38}">
      <dgm:prSet phldrT="[Text]"/>
      <dgm:spPr/>
      <dgm:t>
        <a:bodyPr/>
        <a:lstStyle/>
        <a:p>
          <a:r>
            <a:rPr lang="en-US" dirty="0"/>
            <a:t>Can you add?</a:t>
          </a:r>
        </a:p>
      </dgm:t>
    </dgm:pt>
    <dgm:pt modelId="{F8C9DAC5-CE01-409A-92C8-83FFEFFD7130}" type="parTrans" cxnId="{E75F9DE3-4F6B-4009-A54C-998420354213}">
      <dgm:prSet/>
      <dgm:spPr/>
      <dgm:t>
        <a:bodyPr/>
        <a:lstStyle/>
        <a:p>
          <a:endParaRPr lang="en-US"/>
        </a:p>
      </dgm:t>
    </dgm:pt>
    <dgm:pt modelId="{8147FCA9-D44E-4FB4-93E2-6DA74580B7B2}" type="sibTrans" cxnId="{E75F9DE3-4F6B-4009-A54C-998420354213}">
      <dgm:prSet/>
      <dgm:spPr/>
      <dgm:t>
        <a:bodyPr/>
        <a:lstStyle/>
        <a:p>
          <a:endParaRPr lang="en-US"/>
        </a:p>
      </dgm:t>
    </dgm:pt>
    <dgm:pt modelId="{C45C2011-7C5F-4A08-A32F-08D329FADE48}">
      <dgm:prSet phldrT="[Text]"/>
      <dgm:spPr/>
      <dgm:t>
        <a:bodyPr/>
        <a:lstStyle/>
        <a:p>
          <a:r>
            <a:rPr lang="en-US" dirty="0"/>
            <a:t>If so – return true</a:t>
          </a:r>
        </a:p>
      </dgm:t>
    </dgm:pt>
    <dgm:pt modelId="{CBC5EDBE-A4BB-4A69-9A7D-72EE1916C1D4}" type="parTrans" cxnId="{C6DD7A8C-8E47-4DD0-9B81-05AB4E432843}">
      <dgm:prSet/>
      <dgm:spPr/>
      <dgm:t>
        <a:bodyPr/>
        <a:lstStyle/>
        <a:p>
          <a:endParaRPr lang="en-US"/>
        </a:p>
      </dgm:t>
    </dgm:pt>
    <dgm:pt modelId="{2F5AE5DB-C695-4C61-940F-B80F07B225F5}" type="sibTrans" cxnId="{C6DD7A8C-8E47-4DD0-9B81-05AB4E432843}">
      <dgm:prSet/>
      <dgm:spPr/>
      <dgm:t>
        <a:bodyPr/>
        <a:lstStyle/>
        <a:p>
          <a:endParaRPr lang="en-US"/>
        </a:p>
      </dgm:t>
    </dgm:pt>
    <dgm:pt modelId="{A8D33101-6ED1-4DAA-A36B-5246E0132E52}">
      <dgm:prSet phldrT="[Text]"/>
      <dgm:spPr/>
      <dgm:t>
        <a:bodyPr/>
        <a:lstStyle/>
        <a:p>
          <a:r>
            <a:rPr lang="en-US" dirty="0"/>
            <a:t>Return false!</a:t>
          </a:r>
        </a:p>
      </dgm:t>
    </dgm:pt>
    <dgm:pt modelId="{55DAAD9D-2EE2-4FCB-8BD6-4CF61675E819}" type="parTrans" cxnId="{31623811-7CA7-42E5-AE6C-E2232391AD15}">
      <dgm:prSet/>
      <dgm:spPr/>
      <dgm:t>
        <a:bodyPr/>
        <a:lstStyle/>
        <a:p>
          <a:endParaRPr lang="en-US"/>
        </a:p>
      </dgm:t>
    </dgm:pt>
    <dgm:pt modelId="{937F959C-CA18-4B11-90A4-B5FCF96F2FAF}" type="sibTrans" cxnId="{31623811-7CA7-42E5-AE6C-E2232391AD15}">
      <dgm:prSet/>
      <dgm:spPr/>
      <dgm:t>
        <a:bodyPr/>
        <a:lstStyle/>
        <a:p>
          <a:endParaRPr lang="en-US"/>
        </a:p>
      </dgm:t>
    </dgm:pt>
    <dgm:pt modelId="{9EEFD9DF-FE17-4AC3-A1F9-D438E687031C}" type="pres">
      <dgm:prSet presAssocID="{99BD611E-DD17-4273-A540-9D740E155E69}" presName="linearFlow" presStyleCnt="0">
        <dgm:presLayoutVars>
          <dgm:dir/>
          <dgm:animLvl val="lvl"/>
          <dgm:resizeHandles val="exact"/>
        </dgm:presLayoutVars>
      </dgm:prSet>
      <dgm:spPr/>
    </dgm:pt>
    <dgm:pt modelId="{0FC91E1B-5FFB-4573-8C7D-17FFD853A51F}" type="pres">
      <dgm:prSet presAssocID="{5421FF1B-27EA-4B1C-BEF2-E0837F402974}" presName="composite" presStyleCnt="0"/>
      <dgm:spPr/>
    </dgm:pt>
    <dgm:pt modelId="{56246901-C1F4-4B80-BF37-756D66D36A60}" type="pres">
      <dgm:prSet presAssocID="{5421FF1B-27EA-4B1C-BEF2-E0837F402974}" presName="parentText" presStyleLbl="alignNode1" presStyleIdx="0" presStyleCnt="6">
        <dgm:presLayoutVars>
          <dgm:chMax val="1"/>
          <dgm:bulletEnabled val="1"/>
        </dgm:presLayoutVars>
      </dgm:prSet>
      <dgm:spPr/>
    </dgm:pt>
    <dgm:pt modelId="{8314DBC2-4B10-4F48-BDC1-0F025E9742B4}" type="pres">
      <dgm:prSet presAssocID="{5421FF1B-27EA-4B1C-BEF2-E0837F402974}" presName="descendantText" presStyleLbl="alignAcc1" presStyleIdx="0" presStyleCnt="6">
        <dgm:presLayoutVars>
          <dgm:bulletEnabled val="1"/>
        </dgm:presLayoutVars>
      </dgm:prSet>
      <dgm:spPr/>
    </dgm:pt>
    <dgm:pt modelId="{5D743E5D-6B26-44D6-A885-16C24063F0E6}" type="pres">
      <dgm:prSet presAssocID="{DB5518D8-5707-4C14-B6EE-4F702D2A0AE1}" presName="sp" presStyleCnt="0"/>
      <dgm:spPr/>
    </dgm:pt>
    <dgm:pt modelId="{EFFCD20C-3987-4B2B-89A6-EFBC59B90512}" type="pres">
      <dgm:prSet presAssocID="{F8B44E4F-A4A2-4312-802A-87AD3CA26F04}" presName="composite" presStyleCnt="0"/>
      <dgm:spPr/>
    </dgm:pt>
    <dgm:pt modelId="{F6F28378-1A37-42DD-933B-BF78592FA14F}" type="pres">
      <dgm:prSet presAssocID="{F8B44E4F-A4A2-4312-802A-87AD3CA26F04}" presName="parentText" presStyleLbl="alignNode1" presStyleIdx="1" presStyleCnt="6">
        <dgm:presLayoutVars>
          <dgm:chMax val="1"/>
          <dgm:bulletEnabled val="1"/>
        </dgm:presLayoutVars>
      </dgm:prSet>
      <dgm:spPr/>
    </dgm:pt>
    <dgm:pt modelId="{D0F02E34-B7A9-43B2-A798-7C6BDF392784}" type="pres">
      <dgm:prSet presAssocID="{F8B44E4F-A4A2-4312-802A-87AD3CA26F04}" presName="descendantText" presStyleLbl="alignAcc1" presStyleIdx="1" presStyleCnt="6">
        <dgm:presLayoutVars>
          <dgm:bulletEnabled val="1"/>
        </dgm:presLayoutVars>
      </dgm:prSet>
      <dgm:spPr/>
    </dgm:pt>
    <dgm:pt modelId="{8E89194C-6AEF-40F6-AFE4-98BF4F3B3FDB}" type="pres">
      <dgm:prSet presAssocID="{8626542D-9C0C-4826-AAFE-EDDCE85BF49F}" presName="sp" presStyleCnt="0"/>
      <dgm:spPr/>
    </dgm:pt>
    <dgm:pt modelId="{E8061669-E8BB-4ED2-B733-9FFB275648C9}" type="pres">
      <dgm:prSet presAssocID="{7461C5FF-51BB-4426-B1CE-365EC9807789}" presName="composite" presStyleCnt="0"/>
      <dgm:spPr/>
    </dgm:pt>
    <dgm:pt modelId="{AD1BAA8D-4A2F-4FB2-99D7-7A9B67C8EE7C}" type="pres">
      <dgm:prSet presAssocID="{7461C5FF-51BB-4426-B1CE-365EC9807789}" presName="parentText" presStyleLbl="alignNode1" presStyleIdx="2" presStyleCnt="6">
        <dgm:presLayoutVars>
          <dgm:chMax val="1"/>
          <dgm:bulletEnabled val="1"/>
        </dgm:presLayoutVars>
      </dgm:prSet>
      <dgm:spPr/>
    </dgm:pt>
    <dgm:pt modelId="{AF49ED4A-39BB-46AD-A6CC-B0538C830E94}" type="pres">
      <dgm:prSet presAssocID="{7461C5FF-51BB-4426-B1CE-365EC9807789}" presName="descendantText" presStyleLbl="alignAcc1" presStyleIdx="2" presStyleCnt="6">
        <dgm:presLayoutVars>
          <dgm:bulletEnabled val="1"/>
        </dgm:presLayoutVars>
      </dgm:prSet>
      <dgm:spPr/>
    </dgm:pt>
    <dgm:pt modelId="{0E5B8D95-A7B3-4CE0-B87A-9C542FE68C7F}" type="pres">
      <dgm:prSet presAssocID="{526B3A1D-B5E2-41EB-A33C-9BB818EA9826}" presName="sp" presStyleCnt="0"/>
      <dgm:spPr/>
    </dgm:pt>
    <dgm:pt modelId="{A19A2966-3C6C-4C93-8BE8-495815468221}" type="pres">
      <dgm:prSet presAssocID="{46068288-26AA-42DC-B524-B6A0BEE3E65A}" presName="composite" presStyleCnt="0"/>
      <dgm:spPr/>
    </dgm:pt>
    <dgm:pt modelId="{BF4811F4-F8C2-4B60-A7F1-B4079B9FEBF9}" type="pres">
      <dgm:prSet presAssocID="{46068288-26AA-42DC-B524-B6A0BEE3E65A}" presName="parentText" presStyleLbl="alignNode1" presStyleIdx="3" presStyleCnt="6">
        <dgm:presLayoutVars>
          <dgm:chMax val="1"/>
          <dgm:bulletEnabled val="1"/>
        </dgm:presLayoutVars>
      </dgm:prSet>
      <dgm:spPr/>
    </dgm:pt>
    <dgm:pt modelId="{09A30BFB-D844-49AA-9402-7515ABEB107E}" type="pres">
      <dgm:prSet presAssocID="{46068288-26AA-42DC-B524-B6A0BEE3E65A}" presName="descendantText" presStyleLbl="alignAcc1" presStyleIdx="3" presStyleCnt="6">
        <dgm:presLayoutVars>
          <dgm:bulletEnabled val="1"/>
        </dgm:presLayoutVars>
      </dgm:prSet>
      <dgm:spPr/>
    </dgm:pt>
    <dgm:pt modelId="{EBA35A4B-62F6-4A7E-AE2B-186F5F82F8DF}" type="pres">
      <dgm:prSet presAssocID="{6D167009-9165-464B-AC70-55C0AE670452}" presName="sp" presStyleCnt="0"/>
      <dgm:spPr/>
    </dgm:pt>
    <dgm:pt modelId="{A2BBA35C-553D-420D-8369-584E75A82F5F}" type="pres">
      <dgm:prSet presAssocID="{BA332CB9-882A-49A9-B40B-3F61BDEF9F38}" presName="composite" presStyleCnt="0"/>
      <dgm:spPr/>
    </dgm:pt>
    <dgm:pt modelId="{ABE49C29-A9E8-444B-AB4B-96AE9A693AA9}" type="pres">
      <dgm:prSet presAssocID="{BA332CB9-882A-49A9-B40B-3F61BDEF9F38}" presName="parentText" presStyleLbl="alignNode1" presStyleIdx="4" presStyleCnt="6">
        <dgm:presLayoutVars>
          <dgm:chMax val="1"/>
          <dgm:bulletEnabled val="1"/>
        </dgm:presLayoutVars>
      </dgm:prSet>
      <dgm:spPr/>
    </dgm:pt>
    <dgm:pt modelId="{9F1C4CE2-8C22-40B1-A800-6A025F775FAA}" type="pres">
      <dgm:prSet presAssocID="{BA332CB9-882A-49A9-B40B-3F61BDEF9F38}" presName="descendantText" presStyleLbl="alignAcc1" presStyleIdx="4" presStyleCnt="6">
        <dgm:presLayoutVars>
          <dgm:bulletEnabled val="1"/>
        </dgm:presLayoutVars>
      </dgm:prSet>
      <dgm:spPr/>
    </dgm:pt>
    <dgm:pt modelId="{C5DDCC7F-D6BB-4299-A7BF-A6991C93032E}" type="pres">
      <dgm:prSet presAssocID="{8147FCA9-D44E-4FB4-93E2-6DA74580B7B2}" presName="sp" presStyleCnt="0"/>
      <dgm:spPr/>
    </dgm:pt>
    <dgm:pt modelId="{94673408-14D2-4DCC-AE52-598669BB1C96}" type="pres">
      <dgm:prSet presAssocID="{A8D33101-6ED1-4DAA-A36B-5246E0132E52}" presName="composite" presStyleCnt="0"/>
      <dgm:spPr/>
    </dgm:pt>
    <dgm:pt modelId="{BB890FEC-9A9B-4139-97E2-265978EE56AB}" type="pres">
      <dgm:prSet presAssocID="{A8D33101-6ED1-4DAA-A36B-5246E0132E52}" presName="parentText" presStyleLbl="alignNode1" presStyleIdx="5" presStyleCnt="6">
        <dgm:presLayoutVars>
          <dgm:chMax val="1"/>
          <dgm:bulletEnabled val="1"/>
        </dgm:presLayoutVars>
      </dgm:prSet>
      <dgm:spPr/>
    </dgm:pt>
    <dgm:pt modelId="{F92FBFF0-82D6-4965-8B7E-458E18BBA52A}" type="pres">
      <dgm:prSet presAssocID="{A8D33101-6ED1-4DAA-A36B-5246E0132E52}" presName="descendantText" presStyleLbl="alignAcc1" presStyleIdx="5" presStyleCnt="6">
        <dgm:presLayoutVars>
          <dgm:bulletEnabled val="1"/>
        </dgm:presLayoutVars>
      </dgm:prSet>
      <dgm:spPr/>
    </dgm:pt>
  </dgm:ptLst>
  <dgm:cxnLst>
    <dgm:cxn modelId="{0B823503-5ACB-471B-AD1B-8651667723CC}" srcId="{7461C5FF-51BB-4426-B1CE-365EC9807789}" destId="{92B865A7-B61D-4448-A205-FABDF6AC6572}" srcOrd="0" destOrd="0" parTransId="{58158825-D0E7-486C-A128-F92B292F7CB6}" sibTransId="{4A1BE801-9DB5-40A5-B4E8-B8E185BFC0A0}"/>
    <dgm:cxn modelId="{3C80B40A-888C-4229-8D47-28B6B9F169DE}" type="presOf" srcId="{99BD611E-DD17-4273-A540-9D740E155E69}" destId="{9EEFD9DF-FE17-4AC3-A1F9-D438E687031C}" srcOrd="0" destOrd="0" presId="urn:microsoft.com/office/officeart/2005/8/layout/chevron2"/>
    <dgm:cxn modelId="{31623811-7CA7-42E5-AE6C-E2232391AD15}" srcId="{99BD611E-DD17-4273-A540-9D740E155E69}" destId="{A8D33101-6ED1-4DAA-A36B-5246E0132E52}" srcOrd="5" destOrd="0" parTransId="{55DAAD9D-2EE2-4FCB-8BD6-4CF61675E819}" sibTransId="{937F959C-CA18-4B11-90A4-B5FCF96F2FAF}"/>
    <dgm:cxn modelId="{DBA69222-D793-4D29-A4C5-D3EF5BC183FD}" type="presOf" srcId="{97C466F6-CEC6-40DC-8704-6B0507AD9BEA}" destId="{8314DBC2-4B10-4F48-BDC1-0F025E9742B4}" srcOrd="0" destOrd="0" presId="urn:microsoft.com/office/officeart/2005/8/layout/chevron2"/>
    <dgm:cxn modelId="{25769A23-6833-485C-8B4E-4AC0B4F07EF1}" srcId="{99BD611E-DD17-4273-A540-9D740E155E69}" destId="{46068288-26AA-42DC-B524-B6A0BEE3E65A}" srcOrd="3" destOrd="0" parTransId="{B886ABFA-B208-46B5-8F3A-0B463A57BBD6}" sibTransId="{6D167009-9165-464B-AC70-55C0AE670452}"/>
    <dgm:cxn modelId="{7E32D723-BC0D-4004-B76A-CD025101E04D}" srcId="{99BD611E-DD17-4273-A540-9D740E155E69}" destId="{7461C5FF-51BB-4426-B1CE-365EC9807789}" srcOrd="2" destOrd="0" parTransId="{1E20A1C5-F3C3-488C-AD47-66966652BD4A}" sibTransId="{526B3A1D-B5E2-41EB-A33C-9BB818EA9826}"/>
    <dgm:cxn modelId="{27F50844-9221-4808-917D-2CA4D3D69243}" type="presOf" srcId="{92B865A7-B61D-4448-A205-FABDF6AC6572}" destId="{AF49ED4A-39BB-46AD-A6CC-B0538C830E94}" srcOrd="0" destOrd="0" presId="urn:microsoft.com/office/officeart/2005/8/layout/chevron2"/>
    <dgm:cxn modelId="{DA44DB55-3108-467F-BF97-5E0FA5F3C0AC}" type="presOf" srcId="{46068288-26AA-42DC-B524-B6A0BEE3E65A}" destId="{BF4811F4-F8C2-4B60-A7F1-B4079B9FEBF9}" srcOrd="0" destOrd="0" presId="urn:microsoft.com/office/officeart/2005/8/layout/chevron2"/>
    <dgm:cxn modelId="{8DC2BD59-7121-43BC-A2AC-D2F9920495F5}" srcId="{46068288-26AA-42DC-B524-B6A0BEE3E65A}" destId="{97726280-5B88-4B70-A517-F2BAF2F0721B}" srcOrd="0" destOrd="0" parTransId="{656C268E-9788-453A-B5B9-6AFECA7ECD74}" sibTransId="{952E743E-8E56-41F2-A294-044AAE0E02BA}"/>
    <dgm:cxn modelId="{F20C607F-6065-4172-B258-836B01E89130}" srcId="{F8B44E4F-A4A2-4312-802A-87AD3CA26F04}" destId="{35221AB8-1D30-493D-AE8E-2993FC480AF9}" srcOrd="0" destOrd="0" parTransId="{37ECCE9A-2157-4E9E-B689-EA9EFE6555FC}" sibTransId="{39842D80-FD5A-4F32-9D4B-1BD04209E1CB}"/>
    <dgm:cxn modelId="{64709787-811F-401F-975C-82FA5EEA3B82}" type="presOf" srcId="{C45C2011-7C5F-4A08-A32F-08D329FADE48}" destId="{9F1C4CE2-8C22-40B1-A800-6A025F775FAA}" srcOrd="0" destOrd="0" presId="urn:microsoft.com/office/officeart/2005/8/layout/chevron2"/>
    <dgm:cxn modelId="{C6DD7A8C-8E47-4DD0-9B81-05AB4E432843}" srcId="{BA332CB9-882A-49A9-B40B-3F61BDEF9F38}" destId="{C45C2011-7C5F-4A08-A32F-08D329FADE48}" srcOrd="0" destOrd="0" parTransId="{CBC5EDBE-A4BB-4A69-9A7D-72EE1916C1D4}" sibTransId="{2F5AE5DB-C695-4C61-940F-B80F07B225F5}"/>
    <dgm:cxn modelId="{2C279C9A-A2DA-431F-B3B5-FE4794999D90}" srcId="{99BD611E-DD17-4273-A540-9D740E155E69}" destId="{F8B44E4F-A4A2-4312-802A-87AD3CA26F04}" srcOrd="1" destOrd="0" parTransId="{1FD99ADD-FB81-4310-B124-1DE8D2D112ED}" sibTransId="{8626542D-9C0C-4826-AAFE-EDDCE85BF49F}"/>
    <dgm:cxn modelId="{8BCD2CA4-A434-4C2F-8966-C23935F30968}" type="presOf" srcId="{A8D33101-6ED1-4DAA-A36B-5246E0132E52}" destId="{BB890FEC-9A9B-4139-97E2-265978EE56AB}" srcOrd="0" destOrd="0" presId="urn:microsoft.com/office/officeart/2005/8/layout/chevron2"/>
    <dgm:cxn modelId="{D69599A9-D6A1-4C0D-9119-2B9222CF7CB0}" type="presOf" srcId="{97726280-5B88-4B70-A517-F2BAF2F0721B}" destId="{09A30BFB-D844-49AA-9402-7515ABEB107E}" srcOrd="0" destOrd="0" presId="urn:microsoft.com/office/officeart/2005/8/layout/chevron2"/>
    <dgm:cxn modelId="{D63FC8CA-6748-4FAB-9044-73294381DCA7}" type="presOf" srcId="{F8B44E4F-A4A2-4312-802A-87AD3CA26F04}" destId="{F6F28378-1A37-42DD-933B-BF78592FA14F}" srcOrd="0" destOrd="0" presId="urn:microsoft.com/office/officeart/2005/8/layout/chevron2"/>
    <dgm:cxn modelId="{66B024D1-CEAE-4ED8-84F0-B8DAC96F3AEC}" srcId="{5421FF1B-27EA-4B1C-BEF2-E0837F402974}" destId="{97C466F6-CEC6-40DC-8704-6B0507AD9BEA}" srcOrd="0" destOrd="0" parTransId="{41F63292-A80E-4B93-AE2A-D03A13B32DA9}" sibTransId="{DE439765-6020-4889-AA1A-725CE107D33C}"/>
    <dgm:cxn modelId="{69E3A2DC-F02E-45A1-B63D-9765F5EFE759}" type="presOf" srcId="{35221AB8-1D30-493D-AE8E-2993FC480AF9}" destId="{D0F02E34-B7A9-43B2-A798-7C6BDF392784}" srcOrd="0" destOrd="0" presId="urn:microsoft.com/office/officeart/2005/8/layout/chevron2"/>
    <dgm:cxn modelId="{E75F9DE3-4F6B-4009-A54C-998420354213}" srcId="{99BD611E-DD17-4273-A540-9D740E155E69}" destId="{BA332CB9-882A-49A9-B40B-3F61BDEF9F38}" srcOrd="4" destOrd="0" parTransId="{F8C9DAC5-CE01-409A-92C8-83FFEFFD7130}" sibTransId="{8147FCA9-D44E-4FB4-93E2-6DA74580B7B2}"/>
    <dgm:cxn modelId="{AC9274E6-C6EF-479D-B7CB-C558AB9488DA}" srcId="{99BD611E-DD17-4273-A540-9D740E155E69}" destId="{5421FF1B-27EA-4B1C-BEF2-E0837F402974}" srcOrd="0" destOrd="0" parTransId="{6B985527-22BB-482D-875D-CB5E1E95318D}" sibTransId="{DB5518D8-5707-4C14-B6EE-4F702D2A0AE1}"/>
    <dgm:cxn modelId="{5BC0A7E8-CF80-4DC1-A488-AD4E110DCC66}" type="presOf" srcId="{BA332CB9-882A-49A9-B40B-3F61BDEF9F38}" destId="{ABE49C29-A9E8-444B-AB4B-96AE9A693AA9}" srcOrd="0" destOrd="0" presId="urn:microsoft.com/office/officeart/2005/8/layout/chevron2"/>
    <dgm:cxn modelId="{B7E8BAF5-E246-485F-9E6E-C05471C7ED5E}" type="presOf" srcId="{7461C5FF-51BB-4426-B1CE-365EC9807789}" destId="{AD1BAA8D-4A2F-4FB2-99D7-7A9B67C8EE7C}" srcOrd="0" destOrd="0" presId="urn:microsoft.com/office/officeart/2005/8/layout/chevron2"/>
    <dgm:cxn modelId="{C49452F6-3456-43C3-9C65-048BCD909455}" type="presOf" srcId="{5421FF1B-27EA-4B1C-BEF2-E0837F402974}" destId="{56246901-C1F4-4B80-BF37-756D66D36A60}" srcOrd="0" destOrd="0" presId="urn:microsoft.com/office/officeart/2005/8/layout/chevron2"/>
    <dgm:cxn modelId="{74E9A4E0-5318-4828-AF5F-FBE37865189E}" type="presParOf" srcId="{9EEFD9DF-FE17-4AC3-A1F9-D438E687031C}" destId="{0FC91E1B-5FFB-4573-8C7D-17FFD853A51F}" srcOrd="0" destOrd="0" presId="urn:microsoft.com/office/officeart/2005/8/layout/chevron2"/>
    <dgm:cxn modelId="{666CA7D4-EA2C-4FC1-99ED-E41B695D1856}" type="presParOf" srcId="{0FC91E1B-5FFB-4573-8C7D-17FFD853A51F}" destId="{56246901-C1F4-4B80-BF37-756D66D36A60}" srcOrd="0" destOrd="0" presId="urn:microsoft.com/office/officeart/2005/8/layout/chevron2"/>
    <dgm:cxn modelId="{BDAA6605-2938-4A1D-BB31-7CFBA874A93F}" type="presParOf" srcId="{0FC91E1B-5FFB-4573-8C7D-17FFD853A51F}" destId="{8314DBC2-4B10-4F48-BDC1-0F025E9742B4}" srcOrd="1" destOrd="0" presId="urn:microsoft.com/office/officeart/2005/8/layout/chevron2"/>
    <dgm:cxn modelId="{9AE9D410-9CBA-4DB1-8EC8-E9AE0351418F}" type="presParOf" srcId="{9EEFD9DF-FE17-4AC3-A1F9-D438E687031C}" destId="{5D743E5D-6B26-44D6-A885-16C24063F0E6}" srcOrd="1" destOrd="0" presId="urn:microsoft.com/office/officeart/2005/8/layout/chevron2"/>
    <dgm:cxn modelId="{9F085E53-7FE8-4941-9583-87231FD77224}" type="presParOf" srcId="{9EEFD9DF-FE17-4AC3-A1F9-D438E687031C}" destId="{EFFCD20C-3987-4B2B-89A6-EFBC59B90512}" srcOrd="2" destOrd="0" presId="urn:microsoft.com/office/officeart/2005/8/layout/chevron2"/>
    <dgm:cxn modelId="{E68D4A43-D4E0-4614-B729-F85F601B8365}" type="presParOf" srcId="{EFFCD20C-3987-4B2B-89A6-EFBC59B90512}" destId="{F6F28378-1A37-42DD-933B-BF78592FA14F}" srcOrd="0" destOrd="0" presId="urn:microsoft.com/office/officeart/2005/8/layout/chevron2"/>
    <dgm:cxn modelId="{E34C1C5E-27B7-48B4-93C8-6B1045917BF0}" type="presParOf" srcId="{EFFCD20C-3987-4B2B-89A6-EFBC59B90512}" destId="{D0F02E34-B7A9-43B2-A798-7C6BDF392784}" srcOrd="1" destOrd="0" presId="urn:microsoft.com/office/officeart/2005/8/layout/chevron2"/>
    <dgm:cxn modelId="{E2F71F36-8672-4187-BC64-24664107F89C}" type="presParOf" srcId="{9EEFD9DF-FE17-4AC3-A1F9-D438E687031C}" destId="{8E89194C-6AEF-40F6-AFE4-98BF4F3B3FDB}" srcOrd="3" destOrd="0" presId="urn:microsoft.com/office/officeart/2005/8/layout/chevron2"/>
    <dgm:cxn modelId="{44B583A8-B93C-4C21-8B32-846C0DB6EF43}" type="presParOf" srcId="{9EEFD9DF-FE17-4AC3-A1F9-D438E687031C}" destId="{E8061669-E8BB-4ED2-B733-9FFB275648C9}" srcOrd="4" destOrd="0" presId="urn:microsoft.com/office/officeart/2005/8/layout/chevron2"/>
    <dgm:cxn modelId="{7F5D6108-55B1-4274-888D-DB0AD8FE1277}" type="presParOf" srcId="{E8061669-E8BB-4ED2-B733-9FFB275648C9}" destId="{AD1BAA8D-4A2F-4FB2-99D7-7A9B67C8EE7C}" srcOrd="0" destOrd="0" presId="urn:microsoft.com/office/officeart/2005/8/layout/chevron2"/>
    <dgm:cxn modelId="{E3A8AB98-0B7C-449A-A695-4A0254190426}" type="presParOf" srcId="{E8061669-E8BB-4ED2-B733-9FFB275648C9}" destId="{AF49ED4A-39BB-46AD-A6CC-B0538C830E94}" srcOrd="1" destOrd="0" presId="urn:microsoft.com/office/officeart/2005/8/layout/chevron2"/>
    <dgm:cxn modelId="{3037F367-5EC0-4955-BD03-2F50C708519F}" type="presParOf" srcId="{9EEFD9DF-FE17-4AC3-A1F9-D438E687031C}" destId="{0E5B8D95-A7B3-4CE0-B87A-9C542FE68C7F}" srcOrd="5" destOrd="0" presId="urn:microsoft.com/office/officeart/2005/8/layout/chevron2"/>
    <dgm:cxn modelId="{C7C04153-9C4D-408D-B2F6-CF48004AE72A}" type="presParOf" srcId="{9EEFD9DF-FE17-4AC3-A1F9-D438E687031C}" destId="{A19A2966-3C6C-4C93-8BE8-495815468221}" srcOrd="6" destOrd="0" presId="urn:microsoft.com/office/officeart/2005/8/layout/chevron2"/>
    <dgm:cxn modelId="{3E9A7007-7E7B-463F-8A07-C9EBBDA5ED69}" type="presParOf" srcId="{A19A2966-3C6C-4C93-8BE8-495815468221}" destId="{BF4811F4-F8C2-4B60-A7F1-B4079B9FEBF9}" srcOrd="0" destOrd="0" presId="urn:microsoft.com/office/officeart/2005/8/layout/chevron2"/>
    <dgm:cxn modelId="{1207C7B8-C8DC-4EC7-8B5C-43C4F4EACC11}" type="presParOf" srcId="{A19A2966-3C6C-4C93-8BE8-495815468221}" destId="{09A30BFB-D844-49AA-9402-7515ABEB107E}" srcOrd="1" destOrd="0" presId="urn:microsoft.com/office/officeart/2005/8/layout/chevron2"/>
    <dgm:cxn modelId="{BD7E4AAA-00F8-4565-A289-616834A8F3EA}" type="presParOf" srcId="{9EEFD9DF-FE17-4AC3-A1F9-D438E687031C}" destId="{EBA35A4B-62F6-4A7E-AE2B-186F5F82F8DF}" srcOrd="7" destOrd="0" presId="urn:microsoft.com/office/officeart/2005/8/layout/chevron2"/>
    <dgm:cxn modelId="{C948BE12-C0A4-4ADB-A9F9-F04E8140DB1F}" type="presParOf" srcId="{9EEFD9DF-FE17-4AC3-A1F9-D438E687031C}" destId="{A2BBA35C-553D-420D-8369-584E75A82F5F}" srcOrd="8" destOrd="0" presId="urn:microsoft.com/office/officeart/2005/8/layout/chevron2"/>
    <dgm:cxn modelId="{FC5E1B94-6980-4CF9-8997-9EDCC76A9626}" type="presParOf" srcId="{A2BBA35C-553D-420D-8369-584E75A82F5F}" destId="{ABE49C29-A9E8-444B-AB4B-96AE9A693AA9}" srcOrd="0" destOrd="0" presId="urn:microsoft.com/office/officeart/2005/8/layout/chevron2"/>
    <dgm:cxn modelId="{B9590D14-0193-4E2A-BEF3-4198A906A585}" type="presParOf" srcId="{A2BBA35C-553D-420D-8369-584E75A82F5F}" destId="{9F1C4CE2-8C22-40B1-A800-6A025F775FAA}" srcOrd="1" destOrd="0" presId="urn:microsoft.com/office/officeart/2005/8/layout/chevron2"/>
    <dgm:cxn modelId="{43E0F734-F852-451C-BC64-DECD58C8ED61}" type="presParOf" srcId="{9EEFD9DF-FE17-4AC3-A1F9-D438E687031C}" destId="{C5DDCC7F-D6BB-4299-A7BF-A6991C93032E}" srcOrd="9" destOrd="0" presId="urn:microsoft.com/office/officeart/2005/8/layout/chevron2"/>
    <dgm:cxn modelId="{C12BD2E3-0577-420B-B866-CAA454DF703E}" type="presParOf" srcId="{9EEFD9DF-FE17-4AC3-A1F9-D438E687031C}" destId="{94673408-14D2-4DCC-AE52-598669BB1C96}" srcOrd="10" destOrd="0" presId="urn:microsoft.com/office/officeart/2005/8/layout/chevron2"/>
    <dgm:cxn modelId="{A304810B-5272-41F0-B7A5-2B246FEA0E97}" type="presParOf" srcId="{94673408-14D2-4DCC-AE52-598669BB1C96}" destId="{BB890FEC-9A9B-4139-97E2-265978EE56AB}" srcOrd="0" destOrd="0" presId="urn:microsoft.com/office/officeart/2005/8/layout/chevron2"/>
    <dgm:cxn modelId="{05D5E019-1C7E-4BA3-9875-25AF04909DBA}" type="presParOf" srcId="{94673408-14D2-4DCC-AE52-598669BB1C96}" destId="{F92FBFF0-82D6-4965-8B7E-458E18BBA52A}"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F04D77-9C81-4A80-8A63-11DDC219B6D5}">
      <dsp:nvSpPr>
        <dsp:cNvPr id="0" name=""/>
        <dsp:cNvSpPr/>
      </dsp:nvSpPr>
      <dsp:spPr>
        <a:xfrm rot="5400000">
          <a:off x="-200239" y="203077"/>
          <a:ext cx="1334931" cy="93445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Parse the input</a:t>
          </a:r>
        </a:p>
      </dsp:txBody>
      <dsp:txXfrm rot="-5400000">
        <a:off x="1" y="470063"/>
        <a:ext cx="934452" cy="400479"/>
      </dsp:txXfrm>
    </dsp:sp>
    <dsp:sp modelId="{C335934A-7DBC-4E7A-B3C3-961522DC172F}">
      <dsp:nvSpPr>
        <dsp:cNvPr id="0" name=""/>
        <dsp:cNvSpPr/>
      </dsp:nvSpPr>
      <dsp:spPr>
        <a:xfrm rot="5400000">
          <a:off x="5395154" y="-4457864"/>
          <a:ext cx="867705" cy="978910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896" tIns="5080" rIns="5080" bIns="50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Always check for null first</a:t>
          </a:r>
        </a:p>
        <a:p>
          <a:pPr marL="57150" lvl="1" indent="-57150" algn="l" defTabSz="355600">
            <a:lnSpc>
              <a:spcPct val="90000"/>
            </a:lnSpc>
            <a:spcBef>
              <a:spcPct val="0"/>
            </a:spcBef>
            <a:spcAft>
              <a:spcPct val="15000"/>
            </a:spcAft>
            <a:buChar char="•"/>
          </a:pPr>
          <a:r>
            <a:rPr lang="en-US" sz="800" kern="1200" dirty="0"/>
            <a:t>Find first occurrence of colon character; if missing, error</a:t>
          </a:r>
        </a:p>
        <a:p>
          <a:pPr marL="57150" lvl="1" indent="-57150" algn="l" defTabSz="355600">
            <a:lnSpc>
              <a:spcPct val="90000"/>
            </a:lnSpc>
            <a:spcBef>
              <a:spcPct val="0"/>
            </a:spcBef>
            <a:spcAft>
              <a:spcPct val="15000"/>
            </a:spcAft>
            <a:buChar char="•"/>
          </a:pPr>
          <a:r>
            <a:rPr lang="en-US" sz="800" kern="1200" dirty="0"/>
            <a:t>Validate integer shift before the colon</a:t>
          </a:r>
        </a:p>
        <a:p>
          <a:pPr marL="57150" lvl="1" indent="-57150" algn="l" defTabSz="355600">
            <a:lnSpc>
              <a:spcPct val="90000"/>
            </a:lnSpc>
            <a:spcBef>
              <a:spcPct val="0"/>
            </a:spcBef>
            <a:spcAft>
              <a:spcPct val="15000"/>
            </a:spcAft>
            <a:buChar char="•"/>
          </a:pPr>
          <a:r>
            <a:rPr lang="en-US" sz="800" kern="1200" dirty="0"/>
            <a:t>Validate string after colon</a:t>
          </a:r>
        </a:p>
        <a:p>
          <a:pPr marL="57150" lvl="1" indent="-57150" algn="l" defTabSz="355600">
            <a:lnSpc>
              <a:spcPct val="90000"/>
            </a:lnSpc>
            <a:spcBef>
              <a:spcPct val="0"/>
            </a:spcBef>
            <a:spcAft>
              <a:spcPct val="15000"/>
            </a:spcAft>
            <a:buChar char="•"/>
          </a:pPr>
          <a:r>
            <a:rPr lang="en-US" sz="800" kern="1200" dirty="0"/>
            <a:t>Result should be a valid shift integer and a valid string to encrypt</a:t>
          </a:r>
        </a:p>
      </dsp:txBody>
      <dsp:txXfrm rot="-5400000">
        <a:off x="934452" y="45196"/>
        <a:ext cx="9746751" cy="782989"/>
      </dsp:txXfrm>
    </dsp:sp>
    <dsp:sp modelId="{E88669D4-A4E8-410B-9D9D-2D6D5FDC0559}">
      <dsp:nvSpPr>
        <dsp:cNvPr id="0" name=""/>
        <dsp:cNvSpPr/>
      </dsp:nvSpPr>
      <dsp:spPr>
        <a:xfrm rot="5400000">
          <a:off x="-200239" y="1392318"/>
          <a:ext cx="1334931" cy="93445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Loop over string to encrypt</a:t>
          </a:r>
        </a:p>
      </dsp:txBody>
      <dsp:txXfrm rot="-5400000">
        <a:off x="1" y="1659304"/>
        <a:ext cx="934452" cy="400479"/>
      </dsp:txXfrm>
    </dsp:sp>
    <dsp:sp modelId="{62DEEC9F-0BC4-4C6A-A9AE-035723B861C8}">
      <dsp:nvSpPr>
        <dsp:cNvPr id="0" name=""/>
        <dsp:cNvSpPr/>
      </dsp:nvSpPr>
      <dsp:spPr>
        <a:xfrm rot="5400000">
          <a:off x="5395154" y="-3268623"/>
          <a:ext cx="867705" cy="978910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267CFB4-FD2F-43CF-874D-C54C72E43A5A}">
      <dsp:nvSpPr>
        <dsp:cNvPr id="0" name=""/>
        <dsp:cNvSpPr/>
      </dsp:nvSpPr>
      <dsp:spPr>
        <a:xfrm rot="5400000">
          <a:off x="-200239" y="2581560"/>
          <a:ext cx="1334931" cy="93445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Shift each character</a:t>
          </a:r>
        </a:p>
      </dsp:txBody>
      <dsp:txXfrm rot="-5400000">
        <a:off x="1" y="2848546"/>
        <a:ext cx="934452" cy="400479"/>
      </dsp:txXfrm>
    </dsp:sp>
    <dsp:sp modelId="{41D0367B-3788-41BE-AE76-3C62038BC063}">
      <dsp:nvSpPr>
        <dsp:cNvPr id="0" name=""/>
        <dsp:cNvSpPr/>
      </dsp:nvSpPr>
      <dsp:spPr>
        <a:xfrm rot="5400000">
          <a:off x="5395154" y="-2079381"/>
          <a:ext cx="867705" cy="978910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896" tIns="5080" rIns="5080" bIns="50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Eliminate noise: find out the ‘real’ shift value (i.e., shifting 27 really just means shifting 1 for letters and 7 for digits)</a:t>
          </a:r>
        </a:p>
        <a:p>
          <a:pPr marL="57150" lvl="1" indent="-57150" algn="l" defTabSz="355600">
            <a:lnSpc>
              <a:spcPct val="90000"/>
            </a:lnSpc>
            <a:spcBef>
              <a:spcPct val="0"/>
            </a:spcBef>
            <a:spcAft>
              <a:spcPct val="15000"/>
            </a:spcAft>
            <a:buChar char="•"/>
          </a:pPr>
          <a:r>
            <a:rPr lang="en-US" sz="800" kern="1200" dirty="0"/>
            <a:t>Figure out the relative position of the character to shift</a:t>
          </a:r>
        </a:p>
        <a:p>
          <a:pPr marL="57150" lvl="1" indent="-57150" algn="l" defTabSz="355600">
            <a:lnSpc>
              <a:spcPct val="90000"/>
            </a:lnSpc>
            <a:spcBef>
              <a:spcPct val="0"/>
            </a:spcBef>
            <a:spcAft>
              <a:spcPct val="15000"/>
            </a:spcAft>
            <a:buChar char="•"/>
          </a:pPr>
          <a:r>
            <a:rPr lang="en-US" sz="800" kern="1200" dirty="0"/>
            <a:t>Add/subtract shift value</a:t>
          </a:r>
        </a:p>
        <a:p>
          <a:pPr marL="57150" lvl="1" indent="-57150" algn="l" defTabSz="355600">
            <a:lnSpc>
              <a:spcPct val="90000"/>
            </a:lnSpc>
            <a:spcBef>
              <a:spcPct val="0"/>
            </a:spcBef>
            <a:spcAft>
              <a:spcPct val="15000"/>
            </a:spcAft>
            <a:buChar char="•"/>
          </a:pPr>
          <a:r>
            <a:rPr lang="en-US" sz="800" kern="1200" dirty="0"/>
            <a:t>Check new position, if outside the alphabet add/subtract appropriate amount to get back within range</a:t>
          </a:r>
        </a:p>
      </dsp:txBody>
      <dsp:txXfrm rot="-5400000">
        <a:off x="934452" y="2423679"/>
        <a:ext cx="9746751" cy="782989"/>
      </dsp:txXfrm>
    </dsp:sp>
    <dsp:sp modelId="{AC8291CF-AA4F-4F34-B418-EB930E8D3A98}">
      <dsp:nvSpPr>
        <dsp:cNvPr id="0" name=""/>
        <dsp:cNvSpPr/>
      </dsp:nvSpPr>
      <dsp:spPr>
        <a:xfrm rot="5400000">
          <a:off x="-200239" y="3770801"/>
          <a:ext cx="1334931" cy="93445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Return encrypted string</a:t>
          </a:r>
        </a:p>
      </dsp:txBody>
      <dsp:txXfrm rot="-5400000">
        <a:off x="1" y="4037787"/>
        <a:ext cx="934452" cy="400479"/>
      </dsp:txXfrm>
    </dsp:sp>
    <dsp:sp modelId="{8779A792-95CF-484E-A0AC-4020D9DEAD87}">
      <dsp:nvSpPr>
        <dsp:cNvPr id="0" name=""/>
        <dsp:cNvSpPr/>
      </dsp:nvSpPr>
      <dsp:spPr>
        <a:xfrm rot="5400000">
          <a:off x="5395154" y="-890140"/>
          <a:ext cx="867705" cy="9789109"/>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246901-C1F4-4B80-BF37-756D66D36A60}">
      <dsp:nvSpPr>
        <dsp:cNvPr id="0" name=""/>
        <dsp:cNvSpPr/>
      </dsp:nvSpPr>
      <dsp:spPr>
        <a:xfrm rot="5400000">
          <a:off x="-109609" y="110531"/>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Quick String Compare</a:t>
          </a:r>
        </a:p>
      </dsp:txBody>
      <dsp:txXfrm rot="-5400000">
        <a:off x="1" y="256677"/>
        <a:ext cx="511509" cy="219219"/>
      </dsp:txXfrm>
    </dsp:sp>
    <dsp:sp modelId="{8314DBC2-4B10-4F48-BDC1-0F025E9742B4}">
      <dsp:nvSpPr>
        <dsp:cNvPr id="0" name=""/>
        <dsp:cNvSpPr/>
      </dsp:nvSpPr>
      <dsp:spPr>
        <a:xfrm rot="5400000">
          <a:off x="5593965" y="-5081532"/>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t>Are the strings exactly equal?</a:t>
          </a:r>
        </a:p>
      </dsp:txBody>
      <dsp:txXfrm rot="-5400000">
        <a:off x="511510" y="24109"/>
        <a:ext cx="10616698" cy="428601"/>
      </dsp:txXfrm>
    </dsp:sp>
    <dsp:sp modelId="{F6F28378-1A37-42DD-933B-BF78592FA14F}">
      <dsp:nvSpPr>
        <dsp:cNvPr id="0" name=""/>
        <dsp:cNvSpPr/>
      </dsp:nvSpPr>
      <dsp:spPr>
        <a:xfrm rot="5400000">
          <a:off x="-109609" y="740427"/>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Quick Elimination</a:t>
          </a:r>
        </a:p>
      </dsp:txBody>
      <dsp:txXfrm rot="-5400000">
        <a:off x="1" y="886573"/>
        <a:ext cx="511509" cy="219219"/>
      </dsp:txXfrm>
    </dsp:sp>
    <dsp:sp modelId="{D0F02E34-B7A9-43B2-A798-7C6BDF392784}">
      <dsp:nvSpPr>
        <dsp:cNvPr id="0" name=""/>
        <dsp:cNvSpPr/>
      </dsp:nvSpPr>
      <dsp:spPr>
        <a:xfrm rot="5400000">
          <a:off x="5593965" y="-4451636"/>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t>Are the strings too different in size?</a:t>
          </a:r>
        </a:p>
      </dsp:txBody>
      <dsp:txXfrm rot="-5400000">
        <a:off x="511510" y="654005"/>
        <a:ext cx="10616698" cy="428601"/>
      </dsp:txXfrm>
    </dsp:sp>
    <dsp:sp modelId="{AD1BAA8D-4A2F-4FB2-99D7-7A9B67C8EE7C}">
      <dsp:nvSpPr>
        <dsp:cNvPr id="0" name=""/>
        <dsp:cNvSpPr/>
      </dsp:nvSpPr>
      <dsp:spPr>
        <a:xfrm rot="5400000">
          <a:off x="-109609" y="1370324"/>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Can you replace?</a:t>
          </a:r>
        </a:p>
      </dsp:txBody>
      <dsp:txXfrm rot="-5400000">
        <a:off x="1" y="1516470"/>
        <a:ext cx="511509" cy="219219"/>
      </dsp:txXfrm>
    </dsp:sp>
    <dsp:sp modelId="{AF49ED4A-39BB-46AD-A6CC-B0538C830E94}">
      <dsp:nvSpPr>
        <dsp:cNvPr id="0" name=""/>
        <dsp:cNvSpPr/>
      </dsp:nvSpPr>
      <dsp:spPr>
        <a:xfrm rot="5400000">
          <a:off x="5593965" y="-3821740"/>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t>If so – return true</a:t>
          </a:r>
        </a:p>
      </dsp:txBody>
      <dsp:txXfrm rot="-5400000">
        <a:off x="511510" y="1283901"/>
        <a:ext cx="10616698" cy="428601"/>
      </dsp:txXfrm>
    </dsp:sp>
    <dsp:sp modelId="{BF4811F4-F8C2-4B60-A7F1-B4079B9FEBF9}">
      <dsp:nvSpPr>
        <dsp:cNvPr id="0" name=""/>
        <dsp:cNvSpPr/>
      </dsp:nvSpPr>
      <dsp:spPr>
        <a:xfrm rot="5400000">
          <a:off x="-109609" y="2000220"/>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Can you remove?</a:t>
          </a:r>
        </a:p>
      </dsp:txBody>
      <dsp:txXfrm rot="-5400000">
        <a:off x="1" y="2146366"/>
        <a:ext cx="511509" cy="219219"/>
      </dsp:txXfrm>
    </dsp:sp>
    <dsp:sp modelId="{09A30BFB-D844-49AA-9402-7515ABEB107E}">
      <dsp:nvSpPr>
        <dsp:cNvPr id="0" name=""/>
        <dsp:cNvSpPr/>
      </dsp:nvSpPr>
      <dsp:spPr>
        <a:xfrm rot="5400000">
          <a:off x="5593965" y="-3191844"/>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t>If so – return true</a:t>
          </a:r>
        </a:p>
      </dsp:txBody>
      <dsp:txXfrm rot="-5400000">
        <a:off x="511510" y="1913797"/>
        <a:ext cx="10616698" cy="428601"/>
      </dsp:txXfrm>
    </dsp:sp>
    <dsp:sp modelId="{ABE49C29-A9E8-444B-AB4B-96AE9A693AA9}">
      <dsp:nvSpPr>
        <dsp:cNvPr id="0" name=""/>
        <dsp:cNvSpPr/>
      </dsp:nvSpPr>
      <dsp:spPr>
        <a:xfrm rot="5400000">
          <a:off x="-109609" y="2630116"/>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Can you add?</a:t>
          </a:r>
        </a:p>
      </dsp:txBody>
      <dsp:txXfrm rot="-5400000">
        <a:off x="1" y="2776262"/>
        <a:ext cx="511509" cy="219219"/>
      </dsp:txXfrm>
    </dsp:sp>
    <dsp:sp modelId="{9F1C4CE2-8C22-40B1-A800-6A025F775FAA}">
      <dsp:nvSpPr>
        <dsp:cNvPr id="0" name=""/>
        <dsp:cNvSpPr/>
      </dsp:nvSpPr>
      <dsp:spPr>
        <a:xfrm rot="5400000">
          <a:off x="5593965" y="-2561948"/>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t>If so – return true</a:t>
          </a:r>
        </a:p>
      </dsp:txBody>
      <dsp:txXfrm rot="-5400000">
        <a:off x="511510" y="2543693"/>
        <a:ext cx="10616698" cy="428601"/>
      </dsp:txXfrm>
    </dsp:sp>
    <dsp:sp modelId="{BB890FEC-9A9B-4139-97E2-265978EE56AB}">
      <dsp:nvSpPr>
        <dsp:cNvPr id="0" name=""/>
        <dsp:cNvSpPr/>
      </dsp:nvSpPr>
      <dsp:spPr>
        <a:xfrm rot="5400000">
          <a:off x="-109609" y="3260012"/>
          <a:ext cx="730728" cy="51150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Return false!</a:t>
          </a:r>
        </a:p>
      </dsp:txBody>
      <dsp:txXfrm rot="-5400000">
        <a:off x="1" y="3406158"/>
        <a:ext cx="511509" cy="219219"/>
      </dsp:txXfrm>
    </dsp:sp>
    <dsp:sp modelId="{F92FBFF0-82D6-4965-8B7E-458E18BBA52A}">
      <dsp:nvSpPr>
        <dsp:cNvPr id="0" name=""/>
        <dsp:cNvSpPr/>
      </dsp:nvSpPr>
      <dsp:spPr>
        <a:xfrm rot="5400000">
          <a:off x="5593965" y="-1932052"/>
          <a:ext cx="474973" cy="1063988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160838" cy="755650"/>
          </a:xfrm>
          <a:prstGeom prst="rect">
            <a:avLst/>
          </a:prstGeom>
        </p:spPr>
        <p:txBody>
          <a:bodyPr vert="horz" lIns="91440" tIns="45720" rIns="91440" bIns="45720" rtlCol="0"/>
          <a:lstStyle>
            <a:lvl1pPr algn="l">
              <a:defRPr sz="1200"/>
            </a:lvl1pPr>
          </a:lstStyle>
          <a:p>
            <a:endParaRPr lang="en-US" dirty="0">
              <a:latin typeface="Segoe UI" panose="020B0502040204020203" pitchFamily="34" charset="0"/>
              <a:cs typeface="Segoe UI" panose="020B0502040204020203" pitchFamily="34" charset="0"/>
            </a:endParaRPr>
          </a:p>
        </p:txBody>
      </p:sp>
      <p:sp>
        <p:nvSpPr>
          <p:cNvPr id="3" name="Date Placeholder 2"/>
          <p:cNvSpPr>
            <a:spLocks noGrp="1"/>
          </p:cNvSpPr>
          <p:nvPr>
            <p:ph type="dt" sz="quarter" idx="1"/>
          </p:nvPr>
        </p:nvSpPr>
        <p:spPr>
          <a:xfrm>
            <a:off x="5438775" y="0"/>
            <a:ext cx="4160838" cy="755650"/>
          </a:xfrm>
          <a:prstGeom prst="rect">
            <a:avLst/>
          </a:prstGeom>
        </p:spPr>
        <p:txBody>
          <a:bodyPr vert="horz" lIns="91440" tIns="45720" rIns="91440" bIns="45720" rtlCol="0"/>
          <a:lstStyle>
            <a:lvl1pPr algn="r">
              <a:defRPr sz="1200"/>
            </a:lvl1pPr>
          </a:lstStyle>
          <a:p>
            <a:fld id="{270A2F2F-CFF9-4CE5-ABD8-D4B170FC8863}" type="datetimeFigureOut">
              <a:rPr lang="en-US" smtClean="0">
                <a:latin typeface="Segoe UI" panose="020B0502040204020203" pitchFamily="34" charset="0"/>
                <a:cs typeface="Segoe UI" panose="020B0502040204020203" pitchFamily="34" charset="0"/>
              </a:rPr>
              <a:t>7/25/2017</a:t>
            </a:fld>
            <a:endParaRPr lang="en-US" dirty="0">
              <a:latin typeface="Segoe UI" panose="020B0502040204020203" pitchFamily="34" charset="0"/>
              <a:cs typeface="Segoe UI" panose="020B0502040204020203" pitchFamily="34" charset="0"/>
            </a:endParaRPr>
          </a:p>
        </p:txBody>
      </p:sp>
      <p:sp>
        <p:nvSpPr>
          <p:cNvPr id="4" name="Footer Placeholder 3"/>
          <p:cNvSpPr>
            <a:spLocks noGrp="1"/>
          </p:cNvSpPr>
          <p:nvPr>
            <p:ph type="ftr" sz="quarter" idx="2"/>
          </p:nvPr>
        </p:nvSpPr>
        <p:spPr>
          <a:xfrm>
            <a:off x="0" y="14331950"/>
            <a:ext cx="4160838" cy="755650"/>
          </a:xfrm>
          <a:prstGeom prst="rect">
            <a:avLst/>
          </a:prstGeom>
        </p:spPr>
        <p:txBody>
          <a:bodyPr vert="horz" lIns="91440" tIns="45720" rIns="91440" bIns="45720" rtlCol="0" anchor="b"/>
          <a:lstStyle>
            <a:lvl1pPr algn="l">
              <a:defRPr sz="1200"/>
            </a:lvl1pPr>
          </a:lstStyle>
          <a:p>
            <a:endParaRPr lang="en-US" dirty="0">
              <a:latin typeface="Segoe UI" panose="020B0502040204020203" pitchFamily="34" charset="0"/>
              <a:cs typeface="Segoe UI" panose="020B0502040204020203" pitchFamily="34" charset="0"/>
            </a:endParaRPr>
          </a:p>
        </p:txBody>
      </p:sp>
      <p:sp>
        <p:nvSpPr>
          <p:cNvPr id="5" name="Slide Number Placeholder 4"/>
          <p:cNvSpPr>
            <a:spLocks noGrp="1"/>
          </p:cNvSpPr>
          <p:nvPr>
            <p:ph type="sldNum" sz="quarter" idx="3"/>
          </p:nvPr>
        </p:nvSpPr>
        <p:spPr>
          <a:xfrm>
            <a:off x="5438775" y="14331950"/>
            <a:ext cx="4160838" cy="755650"/>
          </a:xfrm>
          <a:prstGeom prst="rect">
            <a:avLst/>
          </a:prstGeom>
        </p:spPr>
        <p:txBody>
          <a:bodyPr vert="horz" lIns="91440" tIns="45720" rIns="91440" bIns="45720" rtlCol="0" anchor="b"/>
          <a:lstStyle>
            <a:lvl1pPr algn="r">
              <a:defRPr sz="1200"/>
            </a:lvl1pPr>
          </a:lstStyle>
          <a:p>
            <a:fld id="{8576D46E-833B-4FD2-820F-33C140C6C5BA}" type="slidenum">
              <a:rPr lang="en-US" smtClean="0">
                <a:latin typeface="Segoe UI" panose="020B0502040204020203" pitchFamily="34" charset="0"/>
                <a:cs typeface="Segoe UI" panose="020B0502040204020203" pitchFamily="34" charset="0"/>
              </a:rPr>
              <a:t>‹#›</a:t>
            </a:fld>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56643607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2.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160520" cy="754380"/>
          </a:xfrm>
          <a:prstGeom prst="rect">
            <a:avLst/>
          </a:prstGeom>
        </p:spPr>
        <p:txBody>
          <a:bodyPr vert="horz" lIns="141067" tIns="70534" rIns="141067" bIns="70534" rtlCol="0"/>
          <a:lstStyle>
            <a:lvl1pPr algn="l">
              <a:defRPr sz="1900">
                <a:latin typeface="Segoe UI" panose="020B0502040204020203" pitchFamily="34" charset="0"/>
                <a:cs typeface="Segoe UI" panose="020B0502040204020203" pitchFamily="34" charset="0"/>
              </a:defRPr>
            </a:lvl1pPr>
          </a:lstStyle>
          <a:p>
            <a:endParaRPr lang="en-US" dirty="0"/>
          </a:p>
        </p:txBody>
      </p:sp>
      <p:sp>
        <p:nvSpPr>
          <p:cNvPr id="3" name="Date Placeholder 2"/>
          <p:cNvSpPr>
            <a:spLocks noGrp="1"/>
          </p:cNvSpPr>
          <p:nvPr>
            <p:ph type="dt" idx="1"/>
          </p:nvPr>
        </p:nvSpPr>
        <p:spPr>
          <a:xfrm>
            <a:off x="5438458" y="0"/>
            <a:ext cx="4160520" cy="754380"/>
          </a:xfrm>
          <a:prstGeom prst="rect">
            <a:avLst/>
          </a:prstGeom>
        </p:spPr>
        <p:txBody>
          <a:bodyPr vert="horz" lIns="141067" tIns="70534" rIns="141067" bIns="70534" rtlCol="0"/>
          <a:lstStyle>
            <a:lvl1pPr algn="r">
              <a:defRPr sz="1900">
                <a:latin typeface="Segoe UI" panose="020B0502040204020203" pitchFamily="34" charset="0"/>
                <a:cs typeface="Segoe UI" panose="020B0502040204020203" pitchFamily="34" charset="0"/>
              </a:defRPr>
            </a:lvl1pPr>
          </a:lstStyle>
          <a:p>
            <a:fld id="{8CEAF84F-AE06-7C4B-81DA-C19B1498DB6D}" type="datetimeFigureOut">
              <a:rPr lang="en-US" smtClean="0"/>
              <a:pPr/>
              <a:t>7/25/2017</a:t>
            </a:fld>
            <a:endParaRPr lang="en-US" dirty="0"/>
          </a:p>
        </p:txBody>
      </p:sp>
      <p:sp>
        <p:nvSpPr>
          <p:cNvPr id="4" name="Slide Image Placeholder 3"/>
          <p:cNvSpPr>
            <a:spLocks noGrp="1" noRot="1" noChangeAspect="1"/>
          </p:cNvSpPr>
          <p:nvPr>
            <p:ph type="sldImg" idx="2"/>
          </p:nvPr>
        </p:nvSpPr>
        <p:spPr>
          <a:xfrm>
            <a:off x="960120" y="2469198"/>
            <a:ext cx="7680960" cy="4320540"/>
          </a:xfrm>
          <a:prstGeom prst="rect">
            <a:avLst/>
          </a:prstGeom>
          <a:noFill/>
          <a:ln w="12700">
            <a:solidFill>
              <a:prstClr val="black"/>
            </a:solidFill>
          </a:ln>
        </p:spPr>
        <p:txBody>
          <a:bodyPr vert="horz" lIns="141067" tIns="70534" rIns="141067" bIns="70534" rtlCol="0" anchor="ctr"/>
          <a:lstStyle/>
          <a:p>
            <a:endParaRPr lang="en-US" dirty="0"/>
          </a:p>
        </p:txBody>
      </p:sp>
      <p:sp>
        <p:nvSpPr>
          <p:cNvPr id="5" name="Notes Placeholder 4"/>
          <p:cNvSpPr>
            <a:spLocks noGrp="1"/>
          </p:cNvSpPr>
          <p:nvPr>
            <p:ph type="body" sz="quarter" idx="3"/>
          </p:nvPr>
        </p:nvSpPr>
        <p:spPr>
          <a:xfrm>
            <a:off x="960120" y="7166610"/>
            <a:ext cx="7680960" cy="6789420"/>
          </a:xfrm>
          <a:prstGeom prst="rect">
            <a:avLst/>
          </a:prstGeom>
        </p:spPr>
        <p:txBody>
          <a:bodyPr vert="horz" lIns="141067" tIns="70534" rIns="141067" bIns="70534"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14330602"/>
            <a:ext cx="4160520" cy="754380"/>
          </a:xfrm>
          <a:prstGeom prst="rect">
            <a:avLst/>
          </a:prstGeom>
        </p:spPr>
        <p:txBody>
          <a:bodyPr vert="horz" lIns="141067" tIns="70534" rIns="141067" bIns="70534" rtlCol="0" anchor="b"/>
          <a:lstStyle>
            <a:lvl1pPr algn="l">
              <a:defRPr sz="1900">
                <a:latin typeface="Segoe UI" panose="020B0502040204020203" pitchFamily="34" charset="0"/>
                <a:cs typeface="Segoe UI" panose="020B0502040204020203" pitchFamily="34" charset="0"/>
              </a:defRPr>
            </a:lvl1pPr>
          </a:lstStyle>
          <a:p>
            <a:endParaRPr lang="en-US" dirty="0"/>
          </a:p>
        </p:txBody>
      </p:sp>
      <p:sp>
        <p:nvSpPr>
          <p:cNvPr id="7" name="Slide Number Placeholder 6"/>
          <p:cNvSpPr>
            <a:spLocks noGrp="1"/>
          </p:cNvSpPr>
          <p:nvPr>
            <p:ph type="sldNum" sz="quarter" idx="5"/>
          </p:nvPr>
        </p:nvSpPr>
        <p:spPr>
          <a:xfrm>
            <a:off x="5438458" y="14330602"/>
            <a:ext cx="4160520" cy="754380"/>
          </a:xfrm>
          <a:prstGeom prst="rect">
            <a:avLst/>
          </a:prstGeom>
        </p:spPr>
        <p:txBody>
          <a:bodyPr vert="horz" lIns="141067" tIns="70534" rIns="141067" bIns="70534" rtlCol="0" anchor="b"/>
          <a:lstStyle>
            <a:lvl1pPr algn="r">
              <a:defRPr sz="1900">
                <a:latin typeface="Segoe UI" panose="020B0502040204020203" pitchFamily="34" charset="0"/>
                <a:cs typeface="Segoe UI" panose="020B0502040204020203" pitchFamily="34" charset="0"/>
              </a:defRPr>
            </a:lvl1pPr>
          </a:lstStyle>
          <a:p>
            <a:fld id="{AF7A91F6-C84C-D54B-9DE1-2A2DF49EE04F}" type="slidenum">
              <a:rPr lang="en-US" smtClean="0"/>
              <a:pPr/>
              <a:t>‹#›</a:t>
            </a:fld>
            <a:endParaRPr lang="en-US" dirty="0"/>
          </a:p>
        </p:txBody>
      </p:sp>
    </p:spTree>
    <p:extLst>
      <p:ext uri="{BB962C8B-B14F-4D97-AF65-F5344CB8AC3E}">
        <p14:creationId xmlns:p14="http://schemas.microsoft.com/office/powerpoint/2010/main" val="1762081424"/>
      </p:ext>
    </p:extLst>
  </p:cSld>
  <p:clrMap bg1="lt1" tx1="dk1" bg2="lt2" tx2="dk2" accent1="accent1" accent2="accent2" accent3="accent3" accent4="accent4" accent5="accent5" accent6="accent6" hlink="hlink" folHlink="folHlink"/>
  <p:notesStyle>
    <a:lvl1pPr marL="0" indent="0" algn="l" defTabSz="547738" rtl="0" eaLnBrk="1" latinLnBrk="0" hangingPunct="1">
      <a:lnSpc>
        <a:spcPct val="110000"/>
      </a:lnSpc>
      <a:spcBef>
        <a:spcPts val="1498"/>
      </a:spcBef>
      <a:buFont typeface="Arial"/>
      <a:buNone/>
      <a:defRPr lang="en-US" sz="1498" b="0" kern="1200" cap="none" spc="37" baseline="0" dirty="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47738" rtl="0" eaLnBrk="1" latinLnBrk="0" hangingPunct="1">
      <a:lnSpc>
        <a:spcPct val="110000"/>
      </a:lnSpc>
      <a:spcBef>
        <a:spcPts val="1498"/>
      </a:spcBef>
      <a:buFont typeface="Arial"/>
      <a:buNone/>
      <a:defRPr lang="en-US" sz="1498" b="0" kern="1200" cap="none" spc="37" baseline="0" dirty="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2pPr>
    <a:lvl3pPr marL="0" indent="0" algn="l" defTabSz="547738" rtl="0" eaLnBrk="1" latinLnBrk="0" hangingPunct="1">
      <a:lnSpc>
        <a:spcPct val="110000"/>
      </a:lnSpc>
      <a:spcBef>
        <a:spcPts val="1498"/>
      </a:spcBef>
      <a:buFont typeface="Arial"/>
      <a:buNone/>
      <a:defRPr lang="en-US" sz="1498" b="0" kern="1200" cap="none" spc="37" baseline="0" dirty="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3pPr>
    <a:lvl4pPr marL="0" indent="0" algn="l" defTabSz="547738" rtl="0" eaLnBrk="1" latinLnBrk="0" hangingPunct="1">
      <a:lnSpc>
        <a:spcPct val="110000"/>
      </a:lnSpc>
      <a:spcBef>
        <a:spcPts val="1498"/>
      </a:spcBef>
      <a:buFont typeface="Arial"/>
      <a:buNone/>
      <a:defRPr lang="en-US" sz="1498" b="0" kern="1200" cap="none" spc="37" baseline="0" dirty="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4pPr>
    <a:lvl5pPr marL="0" indent="0" algn="l" defTabSz="547738" rtl="0" eaLnBrk="1" latinLnBrk="0" hangingPunct="1">
      <a:lnSpc>
        <a:spcPct val="110000"/>
      </a:lnSpc>
      <a:spcBef>
        <a:spcPts val="1498"/>
      </a:spcBef>
      <a:buFont typeface="Arial"/>
      <a:buNone/>
      <a:defRPr lang="en-US" sz="1498" b="0" kern="1200" cap="none" spc="37" baseline="0" dirty="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5pPr>
    <a:lvl6pPr marL="2738686" algn="l" defTabSz="547738" rtl="0" eaLnBrk="1" latinLnBrk="0" hangingPunct="1">
      <a:defRPr sz="1423" kern="1200">
        <a:solidFill>
          <a:schemeClr val="tx1"/>
        </a:solidFill>
        <a:latin typeface="+mn-lt"/>
        <a:ea typeface="+mn-ea"/>
        <a:cs typeface="+mn-cs"/>
      </a:defRPr>
    </a:lvl6pPr>
    <a:lvl7pPr marL="3286423" algn="l" defTabSz="547738" rtl="0" eaLnBrk="1" latinLnBrk="0" hangingPunct="1">
      <a:defRPr sz="1423" kern="1200">
        <a:solidFill>
          <a:schemeClr val="tx1"/>
        </a:solidFill>
        <a:latin typeface="+mn-lt"/>
        <a:ea typeface="+mn-ea"/>
        <a:cs typeface="+mn-cs"/>
      </a:defRPr>
    </a:lvl7pPr>
    <a:lvl8pPr marL="3834161" algn="l" defTabSz="547738" rtl="0" eaLnBrk="1" latinLnBrk="0" hangingPunct="1">
      <a:defRPr sz="1423" kern="1200">
        <a:solidFill>
          <a:schemeClr val="tx1"/>
        </a:solidFill>
        <a:latin typeface="+mn-lt"/>
        <a:ea typeface="+mn-ea"/>
        <a:cs typeface="+mn-cs"/>
      </a:defRPr>
    </a:lvl8pPr>
    <a:lvl9pPr marL="4381896" algn="l" defTabSz="547738" rtl="0" eaLnBrk="1" latinLnBrk="0" hangingPunct="1">
      <a:defRPr sz="142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7A91F6-C84C-D54B-9DE1-2A2DF49EE04F}" type="slidenum">
              <a:rPr lang="en-US" smtClean="0"/>
              <a:pPr/>
              <a:t>4</a:t>
            </a:fld>
            <a:endParaRPr lang="en-US" dirty="0"/>
          </a:p>
        </p:txBody>
      </p:sp>
    </p:spTree>
    <p:extLst>
      <p:ext uri="{BB962C8B-B14F-4D97-AF65-F5344CB8AC3E}">
        <p14:creationId xmlns:p14="http://schemas.microsoft.com/office/powerpoint/2010/main" val="674865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169DAA-4524-4F08-BA89-758BF6DB8CE0}" type="slidenum">
              <a:rPr lang="en-US" smtClean="0"/>
              <a:t>15</a:t>
            </a:fld>
            <a:endParaRPr lang="en-US"/>
          </a:p>
        </p:txBody>
      </p:sp>
    </p:spTree>
    <p:extLst>
      <p:ext uri="{BB962C8B-B14F-4D97-AF65-F5344CB8AC3E}">
        <p14:creationId xmlns:p14="http://schemas.microsoft.com/office/powerpoint/2010/main" val="2778482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16</a:t>
            </a:fld>
            <a:endParaRPr lang="en-US"/>
          </a:p>
        </p:txBody>
      </p:sp>
    </p:spTree>
    <p:extLst>
      <p:ext uri="{BB962C8B-B14F-4D97-AF65-F5344CB8AC3E}">
        <p14:creationId xmlns:p14="http://schemas.microsoft.com/office/powerpoint/2010/main" val="438045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17</a:t>
            </a:fld>
            <a:endParaRPr lang="en-US"/>
          </a:p>
        </p:txBody>
      </p:sp>
    </p:spTree>
    <p:extLst>
      <p:ext uri="{BB962C8B-B14F-4D97-AF65-F5344CB8AC3E}">
        <p14:creationId xmlns:p14="http://schemas.microsoft.com/office/powerpoint/2010/main" val="3600194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7A91F6-C84C-D54B-9DE1-2A2DF49EE04F}" type="slidenum">
              <a:rPr lang="en-US" smtClean="0"/>
              <a:pPr/>
              <a:t>18</a:t>
            </a:fld>
            <a:endParaRPr lang="en-US" dirty="0"/>
          </a:p>
        </p:txBody>
      </p:sp>
    </p:spTree>
    <p:extLst>
      <p:ext uri="{BB962C8B-B14F-4D97-AF65-F5344CB8AC3E}">
        <p14:creationId xmlns:p14="http://schemas.microsoft.com/office/powerpoint/2010/main" val="831828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36</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815917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37</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62468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38</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2763625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39</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3074787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40</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2856146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41</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892408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7A91F6-C84C-D54B-9DE1-2A2DF49EE04F}" type="slidenum">
              <a:rPr lang="en-US" smtClean="0"/>
              <a:pPr/>
              <a:t>6</a:t>
            </a:fld>
            <a:endParaRPr lang="en-US" dirty="0"/>
          </a:p>
        </p:txBody>
      </p:sp>
    </p:spTree>
    <p:extLst>
      <p:ext uri="{BB962C8B-B14F-4D97-AF65-F5344CB8AC3E}">
        <p14:creationId xmlns:p14="http://schemas.microsoft.com/office/powerpoint/2010/main" val="2181196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42</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1205279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43</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0205653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44</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7262155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45</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9327009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46</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778670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47</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40161785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48</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6781183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49</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7133217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50</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745786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51</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988539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8</a:t>
            </a:fld>
            <a:endParaRPr lang="en-US"/>
          </a:p>
        </p:txBody>
      </p:sp>
    </p:spTree>
    <p:extLst>
      <p:ext uri="{BB962C8B-B14F-4D97-AF65-F5344CB8AC3E}">
        <p14:creationId xmlns:p14="http://schemas.microsoft.com/office/powerpoint/2010/main" val="27832711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52</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8364015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53</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0719820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54</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7156372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55</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28670329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56</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9868525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57</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4589380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58</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9879729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59</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17762309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60</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6325599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61</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907305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9</a:t>
            </a:fld>
            <a:endParaRPr lang="en-US"/>
          </a:p>
        </p:txBody>
      </p:sp>
    </p:spTree>
    <p:extLst>
      <p:ext uri="{BB962C8B-B14F-4D97-AF65-F5344CB8AC3E}">
        <p14:creationId xmlns:p14="http://schemas.microsoft.com/office/powerpoint/2010/main" val="3806344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62</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29781274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AF7A91F6-C84C-D54B-9DE1-2A2DF49EE04F}" type="slidenum">
              <a:rPr lang="en-US" smtClean="0"/>
              <a:pPr/>
              <a:t>63</a:t>
            </a:fld>
            <a:endParaRPr lang="en-US" dirty="0"/>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2635274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10</a:t>
            </a:fld>
            <a:endParaRPr lang="en-US"/>
          </a:p>
        </p:txBody>
      </p:sp>
    </p:spTree>
    <p:extLst>
      <p:ext uri="{BB962C8B-B14F-4D97-AF65-F5344CB8AC3E}">
        <p14:creationId xmlns:p14="http://schemas.microsoft.com/office/powerpoint/2010/main" val="3515978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11</a:t>
            </a:fld>
            <a:endParaRPr lang="en-US"/>
          </a:p>
        </p:txBody>
      </p:sp>
    </p:spTree>
    <p:extLst>
      <p:ext uri="{BB962C8B-B14F-4D97-AF65-F5344CB8AC3E}">
        <p14:creationId xmlns:p14="http://schemas.microsoft.com/office/powerpoint/2010/main" val="3892544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12</a:t>
            </a:fld>
            <a:endParaRPr lang="en-US"/>
          </a:p>
        </p:txBody>
      </p:sp>
    </p:spTree>
    <p:extLst>
      <p:ext uri="{BB962C8B-B14F-4D97-AF65-F5344CB8AC3E}">
        <p14:creationId xmlns:p14="http://schemas.microsoft.com/office/powerpoint/2010/main" val="350296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13</a:t>
            </a:fld>
            <a:endParaRPr lang="en-US"/>
          </a:p>
        </p:txBody>
      </p:sp>
    </p:spTree>
    <p:extLst>
      <p:ext uri="{BB962C8B-B14F-4D97-AF65-F5344CB8AC3E}">
        <p14:creationId xmlns:p14="http://schemas.microsoft.com/office/powerpoint/2010/main" val="4203866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169DAA-4524-4F08-BA89-758BF6DB8CE0}" type="slidenum">
              <a:rPr lang="en-US" smtClean="0"/>
              <a:t>14</a:t>
            </a:fld>
            <a:endParaRPr lang="en-US"/>
          </a:p>
        </p:txBody>
      </p:sp>
    </p:spTree>
    <p:extLst>
      <p:ext uri="{BB962C8B-B14F-4D97-AF65-F5344CB8AC3E}">
        <p14:creationId xmlns:p14="http://schemas.microsoft.com/office/powerpoint/2010/main" val="3978034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COVER">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436476" cy="6994524"/>
          </a:xfrm>
          <a:prstGeom prst="rect">
            <a:avLst/>
          </a:prstGeom>
        </p:spPr>
      </p:pic>
      <p:sp>
        <p:nvSpPr>
          <p:cNvPr id="19" name="Text Placeholder 2"/>
          <p:cNvSpPr>
            <a:spLocks noGrp="1"/>
          </p:cNvSpPr>
          <p:nvPr>
            <p:ph type="body" sz="quarter" idx="12" hasCustomPrompt="1"/>
          </p:nvPr>
        </p:nvSpPr>
        <p:spPr>
          <a:xfrm>
            <a:off x="961370" y="5702888"/>
            <a:ext cx="8239936" cy="348238"/>
          </a:xfrm>
        </p:spPr>
        <p:txBody>
          <a:bodyPr lIns="0" tIns="0" rIns="0" bIns="0">
            <a:noAutofit/>
          </a:bodyPr>
          <a:lstStyle>
            <a:lvl1pPr marL="0" indent="0" algn="l" defTabSz="508623" rtl="0" eaLnBrk="1" latinLnBrk="0" hangingPunct="1">
              <a:lnSpc>
                <a:spcPct val="114000"/>
              </a:lnSpc>
              <a:spcBef>
                <a:spcPts val="0"/>
              </a:spcBef>
              <a:spcAft>
                <a:spcPts val="0"/>
              </a:spcAft>
              <a:buNone/>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Speaker Name</a:t>
            </a:r>
          </a:p>
          <a:p>
            <a:pPr lvl="0"/>
            <a:r>
              <a:rPr lang="en-US" dirty="0"/>
              <a:t>Speaker Title</a:t>
            </a:r>
          </a:p>
        </p:txBody>
      </p:sp>
      <p:sp>
        <p:nvSpPr>
          <p:cNvPr id="21" name="Text Placeholder 2"/>
          <p:cNvSpPr>
            <a:spLocks noGrp="1"/>
          </p:cNvSpPr>
          <p:nvPr>
            <p:ph type="body" sz="quarter" idx="10" hasCustomPrompt="1"/>
          </p:nvPr>
        </p:nvSpPr>
        <p:spPr>
          <a:xfrm>
            <a:off x="961356" y="5247932"/>
            <a:ext cx="8239938" cy="272633"/>
          </a:xfrm>
        </p:spPr>
        <p:txBody>
          <a:bodyPr lIns="0" tIns="0" rIns="0" bIns="0">
            <a:noAutofit/>
          </a:bodyPr>
          <a:lstStyle>
            <a:lvl1pPr marL="0" indent="0" algn="l" defTabSz="508623" rtl="0" eaLnBrk="1" latinLnBrk="0" hangingPunct="1">
              <a:lnSpc>
                <a:spcPct val="90000"/>
              </a:lnSpc>
              <a:spcBef>
                <a:spcPts val="1669"/>
              </a:spcBef>
              <a:spcAft>
                <a:spcPts val="0"/>
              </a:spcAft>
              <a:buNone/>
              <a:defRPr lang="en-US" sz="2200" b="0" kern="1200" cap="all" spc="100"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Date</a:t>
            </a:r>
          </a:p>
        </p:txBody>
      </p:sp>
      <p:sp>
        <p:nvSpPr>
          <p:cNvPr id="12" name="Text Placeholder 2"/>
          <p:cNvSpPr>
            <a:spLocks noGrp="1"/>
          </p:cNvSpPr>
          <p:nvPr>
            <p:ph type="body" sz="quarter" idx="13" hasCustomPrompt="1"/>
          </p:nvPr>
        </p:nvSpPr>
        <p:spPr>
          <a:xfrm>
            <a:off x="622213" y="1127051"/>
            <a:ext cx="6628819" cy="3799253"/>
          </a:xfrm>
        </p:spPr>
        <p:txBody>
          <a:bodyPr lIns="0" tIns="0" rIns="0" bIns="0" anchor="ctr"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 here</a:t>
            </a:r>
          </a:p>
        </p:txBody>
      </p:sp>
      <p:cxnSp>
        <p:nvCxnSpPr>
          <p:cNvPr id="13" name="Straight Connector 12"/>
          <p:cNvCxnSpPr/>
          <p:nvPr userDrawn="1"/>
        </p:nvCxnSpPr>
        <p:spPr>
          <a:xfrm>
            <a:off x="708172" y="5290931"/>
            <a:ext cx="0" cy="1017079"/>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grpSp>
        <p:nvGrpSpPr>
          <p:cNvPr id="9" name="Group 8"/>
          <p:cNvGrpSpPr>
            <a:grpSpLocks noChangeAspect="1"/>
          </p:cNvGrpSpPr>
          <p:nvPr userDrawn="1"/>
        </p:nvGrpSpPr>
        <p:grpSpPr bwMode="auto">
          <a:xfrm>
            <a:off x="698500" y="686063"/>
            <a:ext cx="1406747" cy="303048"/>
            <a:chOff x="662" y="2256"/>
            <a:chExt cx="8467" cy="1824"/>
          </a:xfrm>
          <a:solidFill>
            <a:schemeClr val="tx1"/>
          </a:solidFill>
        </p:grpSpPr>
        <p:sp>
          <p:nvSpPr>
            <p:cNvPr id="10" name="Freeform 5"/>
            <p:cNvSpPr>
              <a:spLocks noEditPoints="1"/>
            </p:cNvSpPr>
            <p:nvPr/>
          </p:nvSpPr>
          <p:spPr bwMode="auto">
            <a:xfrm>
              <a:off x="3010" y="2530"/>
              <a:ext cx="6119" cy="1210"/>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p:cNvSpPr>
              <a:spLocks noEditPoints="1"/>
            </p:cNvSpPr>
            <p:nvPr/>
          </p:nvSpPr>
          <p:spPr bwMode="auto">
            <a:xfrm>
              <a:off x="662" y="2256"/>
              <a:ext cx="1808" cy="1824"/>
            </a:xfrm>
            <a:custGeom>
              <a:avLst/>
              <a:gdLst>
                <a:gd name="T0" fmla="*/ 0 w 1485"/>
                <a:gd name="T1" fmla="*/ 0 h 1486"/>
                <a:gd name="T2" fmla="*/ 707 w 1485"/>
                <a:gd name="T3" fmla="*/ 0 h 1486"/>
                <a:gd name="T4" fmla="*/ 707 w 1485"/>
                <a:gd name="T5" fmla="*/ 707 h 1486"/>
                <a:gd name="T6" fmla="*/ 0 w 1485"/>
                <a:gd name="T7" fmla="*/ 707 h 1486"/>
                <a:gd name="T8" fmla="*/ 0 w 1485"/>
                <a:gd name="T9" fmla="*/ 0 h 1486"/>
                <a:gd name="T10" fmla="*/ 779 w 1485"/>
                <a:gd name="T11" fmla="*/ 0 h 1486"/>
                <a:gd name="T12" fmla="*/ 779 w 1485"/>
                <a:gd name="T13" fmla="*/ 707 h 1486"/>
                <a:gd name="T14" fmla="*/ 1485 w 1485"/>
                <a:gd name="T15" fmla="*/ 707 h 1486"/>
                <a:gd name="T16" fmla="*/ 1485 w 1485"/>
                <a:gd name="T17" fmla="*/ 0 h 1486"/>
                <a:gd name="T18" fmla="*/ 779 w 1485"/>
                <a:gd name="T19" fmla="*/ 0 h 1486"/>
                <a:gd name="T20" fmla="*/ 0 w 1485"/>
                <a:gd name="T21" fmla="*/ 779 h 1486"/>
                <a:gd name="T22" fmla="*/ 0 w 1485"/>
                <a:gd name="T23" fmla="*/ 1486 h 1486"/>
                <a:gd name="T24" fmla="*/ 707 w 1485"/>
                <a:gd name="T25" fmla="*/ 1486 h 1486"/>
                <a:gd name="T26" fmla="*/ 707 w 1485"/>
                <a:gd name="T27" fmla="*/ 779 h 1486"/>
                <a:gd name="T28" fmla="*/ 0 w 1485"/>
                <a:gd name="T29" fmla="*/ 779 h 1486"/>
                <a:gd name="T30" fmla="*/ 779 w 1485"/>
                <a:gd name="T31" fmla="*/ 779 h 1486"/>
                <a:gd name="T32" fmla="*/ 779 w 1485"/>
                <a:gd name="T33" fmla="*/ 1486 h 1486"/>
                <a:gd name="T34" fmla="*/ 1485 w 1485"/>
                <a:gd name="T35" fmla="*/ 1486 h 1486"/>
                <a:gd name="T36" fmla="*/ 1485 w 1485"/>
                <a:gd name="T37" fmla="*/ 779 h 1486"/>
                <a:gd name="T38" fmla="*/ 779 w 1485"/>
                <a:gd name="T39" fmla="*/ 779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486">
                  <a:moveTo>
                    <a:pt x="0" y="0"/>
                  </a:moveTo>
                  <a:cubicBezTo>
                    <a:pt x="707" y="0"/>
                    <a:pt x="707" y="0"/>
                    <a:pt x="707" y="0"/>
                  </a:cubicBezTo>
                  <a:cubicBezTo>
                    <a:pt x="707" y="236"/>
                    <a:pt x="707" y="471"/>
                    <a:pt x="707" y="707"/>
                  </a:cubicBezTo>
                  <a:cubicBezTo>
                    <a:pt x="471" y="707"/>
                    <a:pt x="236" y="707"/>
                    <a:pt x="0" y="707"/>
                  </a:cubicBezTo>
                  <a:cubicBezTo>
                    <a:pt x="0" y="0"/>
                    <a:pt x="0" y="0"/>
                    <a:pt x="0" y="0"/>
                  </a:cubicBezTo>
                  <a:close/>
                  <a:moveTo>
                    <a:pt x="779" y="0"/>
                  </a:moveTo>
                  <a:cubicBezTo>
                    <a:pt x="779" y="236"/>
                    <a:pt x="779" y="471"/>
                    <a:pt x="779" y="707"/>
                  </a:cubicBezTo>
                  <a:cubicBezTo>
                    <a:pt x="1014" y="707"/>
                    <a:pt x="1250" y="707"/>
                    <a:pt x="1485" y="707"/>
                  </a:cubicBezTo>
                  <a:cubicBezTo>
                    <a:pt x="1485" y="471"/>
                    <a:pt x="1485" y="236"/>
                    <a:pt x="1485" y="0"/>
                  </a:cubicBezTo>
                  <a:cubicBezTo>
                    <a:pt x="779" y="0"/>
                    <a:pt x="779" y="0"/>
                    <a:pt x="779" y="0"/>
                  </a:cubicBezTo>
                  <a:close/>
                  <a:moveTo>
                    <a:pt x="0" y="779"/>
                  </a:moveTo>
                  <a:cubicBezTo>
                    <a:pt x="0" y="1486"/>
                    <a:pt x="0" y="1486"/>
                    <a:pt x="0" y="1486"/>
                  </a:cubicBezTo>
                  <a:cubicBezTo>
                    <a:pt x="707" y="1486"/>
                    <a:pt x="707" y="1486"/>
                    <a:pt x="707" y="1486"/>
                  </a:cubicBezTo>
                  <a:cubicBezTo>
                    <a:pt x="707" y="1250"/>
                    <a:pt x="707" y="1015"/>
                    <a:pt x="707" y="779"/>
                  </a:cubicBezTo>
                  <a:cubicBezTo>
                    <a:pt x="471" y="779"/>
                    <a:pt x="236" y="779"/>
                    <a:pt x="0" y="779"/>
                  </a:cubicBezTo>
                  <a:close/>
                  <a:moveTo>
                    <a:pt x="779" y="779"/>
                  </a:moveTo>
                  <a:cubicBezTo>
                    <a:pt x="779" y="1015"/>
                    <a:pt x="779" y="1250"/>
                    <a:pt x="779" y="1486"/>
                  </a:cubicBezTo>
                  <a:cubicBezTo>
                    <a:pt x="1485" y="1486"/>
                    <a:pt x="1485" y="1486"/>
                    <a:pt x="1485" y="1486"/>
                  </a:cubicBezTo>
                  <a:cubicBezTo>
                    <a:pt x="1485" y="1250"/>
                    <a:pt x="1485" y="1015"/>
                    <a:pt x="1485" y="779"/>
                  </a:cubicBezTo>
                  <a:cubicBezTo>
                    <a:pt x="1250" y="779"/>
                    <a:pt x="1014" y="779"/>
                    <a:pt x="779" y="7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633560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TWO COLUMN DARK">
    <p:bg>
      <p:bgPr>
        <a:solidFill>
          <a:schemeClr val="accent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76942" y="3255150"/>
            <a:ext cx="530328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6" name="Text Placeholder 2"/>
          <p:cNvSpPr>
            <a:spLocks noGrp="1"/>
          </p:cNvSpPr>
          <p:nvPr>
            <p:ph type="body" sz="quarter" idx="14" hasCustomPrompt="1"/>
          </p:nvPr>
        </p:nvSpPr>
        <p:spPr>
          <a:xfrm>
            <a:off x="622165"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91150">
                      <a:schemeClr val="tx1"/>
                    </a:gs>
                    <a:gs pos="74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9" name="Text Placeholder 2"/>
          <p:cNvSpPr>
            <a:spLocks noGrp="1"/>
          </p:cNvSpPr>
          <p:nvPr>
            <p:ph type="body" sz="quarter" idx="15" hasCustomPrompt="1"/>
          </p:nvPr>
        </p:nvSpPr>
        <p:spPr>
          <a:xfrm>
            <a:off x="677423"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8" name="Text Placeholder 2"/>
          <p:cNvSpPr>
            <a:spLocks noGrp="1"/>
          </p:cNvSpPr>
          <p:nvPr>
            <p:ph type="body" sz="quarter" idx="16" hasCustomPrompt="1"/>
          </p:nvPr>
        </p:nvSpPr>
        <p:spPr>
          <a:xfrm>
            <a:off x="6436425" y="3255150"/>
            <a:ext cx="530328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9" name="Text Placeholder 2"/>
          <p:cNvSpPr>
            <a:spLocks noGrp="1"/>
          </p:cNvSpPr>
          <p:nvPr>
            <p:ph type="body" sz="quarter" idx="17" hasCustomPrompt="1"/>
          </p:nvPr>
        </p:nvSpPr>
        <p:spPr>
          <a:xfrm>
            <a:off x="6434526"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0"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65923557"/>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userDrawn="1">
          <p15:clr>
            <a:srgbClr val="FBAE40"/>
          </p15:clr>
        </p15:guide>
        <p15:guide id="2" pos="2570" userDrawn="1">
          <p15:clr>
            <a:srgbClr val="FBAE40"/>
          </p15:clr>
        </p15:guide>
        <p15:guide id="3" pos="2864" userDrawn="1">
          <p15:clr>
            <a:srgbClr val="FBAE40"/>
          </p15:clr>
        </p15:guide>
        <p15:guide id="4" pos="526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HREE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76942"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6"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9" name="Text Placeholder 2"/>
          <p:cNvSpPr>
            <a:spLocks noGrp="1"/>
          </p:cNvSpPr>
          <p:nvPr>
            <p:ph type="body" sz="quarter" idx="15" hasCustomPrompt="1"/>
          </p:nvPr>
        </p:nvSpPr>
        <p:spPr>
          <a:xfrm>
            <a:off x="677424"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8" name="Text Placeholder 2"/>
          <p:cNvSpPr>
            <a:spLocks noGrp="1"/>
          </p:cNvSpPr>
          <p:nvPr>
            <p:ph type="body" sz="quarter" idx="16" hasCustomPrompt="1"/>
          </p:nvPr>
        </p:nvSpPr>
        <p:spPr>
          <a:xfrm>
            <a:off x="4531577"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9" name="Text Placeholder 2"/>
          <p:cNvSpPr>
            <a:spLocks noGrp="1"/>
          </p:cNvSpPr>
          <p:nvPr>
            <p:ph type="body" sz="quarter" idx="17" hasCustomPrompt="1"/>
          </p:nvPr>
        </p:nvSpPr>
        <p:spPr>
          <a:xfrm>
            <a:off x="4529679"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0" name="Text Placeholder 2"/>
          <p:cNvSpPr>
            <a:spLocks noGrp="1"/>
          </p:cNvSpPr>
          <p:nvPr>
            <p:ph type="body" sz="quarter" idx="18" hasCustomPrompt="1"/>
          </p:nvPr>
        </p:nvSpPr>
        <p:spPr>
          <a:xfrm>
            <a:off x="8340585"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1" name="Text Placeholder 2"/>
          <p:cNvSpPr>
            <a:spLocks noGrp="1"/>
          </p:cNvSpPr>
          <p:nvPr>
            <p:ph type="body" sz="quarter" idx="19" hasCustomPrompt="1"/>
          </p:nvPr>
        </p:nvSpPr>
        <p:spPr>
          <a:xfrm>
            <a:off x="8338671"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57238382"/>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userDrawn="1">
          <p15:clr>
            <a:srgbClr val="FBAE40"/>
          </p15:clr>
        </p15:guide>
        <p15:guide id="2" pos="2570" userDrawn="1">
          <p15:clr>
            <a:srgbClr val="FBAE40"/>
          </p15:clr>
        </p15:guide>
        <p15:guide id="3" pos="2864" userDrawn="1">
          <p15:clr>
            <a:srgbClr val="FBAE40"/>
          </p15:clr>
        </p15:guide>
        <p15:guide id="4" pos="526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THREE COLUMN DARK">
    <p:bg>
      <p:bgPr>
        <a:solidFill>
          <a:schemeClr val="accent4"/>
        </a:solidFill>
        <a:effectLst/>
      </p:bgPr>
    </p:bg>
    <p:spTree>
      <p:nvGrpSpPr>
        <p:cNvPr id="1" name=""/>
        <p:cNvGrpSpPr/>
        <p:nvPr/>
      </p:nvGrpSpPr>
      <p:grpSpPr>
        <a:xfrm>
          <a:off x="0" y="0"/>
          <a:ext cx="0" cy="0"/>
          <a:chOff x="0" y="0"/>
          <a:chExt cx="0" cy="0"/>
        </a:xfrm>
      </p:grpSpPr>
      <p:sp>
        <p:nvSpPr>
          <p:cNvPr id="14"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15" name="Text Placeholder 2"/>
          <p:cNvSpPr>
            <a:spLocks noGrp="1"/>
          </p:cNvSpPr>
          <p:nvPr>
            <p:ph type="body" sz="quarter" idx="11" hasCustomPrompt="1"/>
          </p:nvPr>
        </p:nvSpPr>
        <p:spPr>
          <a:xfrm>
            <a:off x="681704"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6" name="Text Placeholder 2"/>
          <p:cNvSpPr>
            <a:spLocks noGrp="1"/>
          </p:cNvSpPr>
          <p:nvPr>
            <p:ph type="body" sz="quarter" idx="15" hasCustomPrompt="1"/>
          </p:nvPr>
        </p:nvSpPr>
        <p:spPr>
          <a:xfrm>
            <a:off x="679805"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7" name="Text Placeholder 2"/>
          <p:cNvSpPr>
            <a:spLocks noGrp="1"/>
          </p:cNvSpPr>
          <p:nvPr>
            <p:ph type="body" sz="quarter" idx="16" hasCustomPrompt="1"/>
          </p:nvPr>
        </p:nvSpPr>
        <p:spPr>
          <a:xfrm>
            <a:off x="4531577"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2" name="Text Placeholder 2"/>
          <p:cNvSpPr>
            <a:spLocks noGrp="1"/>
          </p:cNvSpPr>
          <p:nvPr>
            <p:ph type="body" sz="quarter" idx="17" hasCustomPrompt="1"/>
          </p:nvPr>
        </p:nvSpPr>
        <p:spPr>
          <a:xfrm>
            <a:off x="4529679"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3" name="Text Placeholder 2"/>
          <p:cNvSpPr>
            <a:spLocks noGrp="1"/>
          </p:cNvSpPr>
          <p:nvPr>
            <p:ph type="body" sz="quarter" idx="18" hasCustomPrompt="1"/>
          </p:nvPr>
        </p:nvSpPr>
        <p:spPr>
          <a:xfrm>
            <a:off x="8340585" y="3255150"/>
            <a:ext cx="3366875"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4" name="Text Placeholder 2"/>
          <p:cNvSpPr>
            <a:spLocks noGrp="1"/>
          </p:cNvSpPr>
          <p:nvPr>
            <p:ph type="body" sz="quarter" idx="19" hasCustomPrompt="1"/>
          </p:nvPr>
        </p:nvSpPr>
        <p:spPr>
          <a:xfrm>
            <a:off x="8338671" y="2759770"/>
            <a:ext cx="3367676"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33201721"/>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userDrawn="1">
          <p15:clr>
            <a:srgbClr val="FBAE40"/>
          </p15:clr>
        </p15:guide>
        <p15:guide id="2" pos="2570" userDrawn="1">
          <p15:clr>
            <a:srgbClr val="FBAE40"/>
          </p15:clr>
        </p15:guide>
        <p15:guide id="3" pos="2864" userDrawn="1">
          <p15:clr>
            <a:srgbClr val="FBAE40"/>
          </p15:clr>
        </p15:guide>
        <p15:guide id="4" pos="52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STATEMENT">
    <p:bg>
      <p:bgPr>
        <a:solidFill>
          <a:schemeClr val="accent4"/>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44549" y="685801"/>
            <a:ext cx="8539692" cy="4862592"/>
          </a:xfrm>
        </p:spPr>
        <p:txBody>
          <a:bodyPr lIns="0" tIns="0" rIns="0" bIns="0" anchor="ctr" anchorCtr="0">
            <a:noAutofit/>
          </a:bodyPr>
          <a:lstStyle>
            <a:lvl1pPr marL="0" indent="0" algn="l" defTabSz="508623" rtl="0" eaLnBrk="1" latinLnBrk="0" hangingPunct="1">
              <a:lnSpc>
                <a:spcPct val="90000"/>
              </a:lnSpc>
              <a:spcBef>
                <a:spcPts val="0"/>
              </a:spcBef>
              <a:spcAft>
                <a:spcPts val="0"/>
              </a:spcAft>
              <a:buFont typeface="Arial"/>
              <a:buNone/>
              <a:defRPr lang="en-US" sz="4800" b="0" kern="1200" cap="none" spc="-100"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Statement</a:t>
            </a:r>
          </a:p>
        </p:txBody>
      </p:sp>
      <p:sp>
        <p:nvSpPr>
          <p:cNvPr id="6"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722638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STATEMENT">
    <p:bg>
      <p:bgPr>
        <a:solidFill>
          <a:schemeClr val="accent1"/>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44549" y="685801"/>
            <a:ext cx="8539692" cy="4862592"/>
          </a:xfrm>
        </p:spPr>
        <p:txBody>
          <a:bodyPr lIns="0" tIns="0" rIns="0" bIns="0" anchor="ctr" anchorCtr="0">
            <a:noAutofit/>
          </a:bodyPr>
          <a:lstStyle>
            <a:lvl1pPr marL="0" indent="0" algn="l" defTabSz="508623" rtl="0" eaLnBrk="1" latinLnBrk="0" hangingPunct="1">
              <a:lnSpc>
                <a:spcPct val="90000"/>
              </a:lnSpc>
              <a:spcBef>
                <a:spcPts val="0"/>
              </a:spcBef>
              <a:spcAft>
                <a:spcPts val="0"/>
              </a:spcAft>
              <a:buFont typeface="Arial"/>
              <a:buNone/>
              <a:defRPr lang="en-US" sz="4800" b="0" kern="1200" cap="none" spc="-100"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Statement</a:t>
            </a:r>
          </a:p>
        </p:txBody>
      </p:sp>
      <p:sp>
        <p:nvSpPr>
          <p:cNvPr id="6"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365443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STATEMENT">
    <p:bg>
      <p:bgPr>
        <a:solidFill>
          <a:schemeClr val="accent2"/>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44549" y="685801"/>
            <a:ext cx="8539692" cy="4862592"/>
          </a:xfrm>
        </p:spPr>
        <p:txBody>
          <a:bodyPr lIns="0" tIns="0" rIns="0" bIns="0" anchor="ctr" anchorCtr="0">
            <a:noAutofit/>
          </a:bodyPr>
          <a:lstStyle>
            <a:lvl1pPr marL="0" indent="0" algn="l" defTabSz="508623" rtl="0" eaLnBrk="1" latinLnBrk="0" hangingPunct="1">
              <a:lnSpc>
                <a:spcPct val="90000"/>
              </a:lnSpc>
              <a:spcBef>
                <a:spcPts val="0"/>
              </a:spcBef>
              <a:spcAft>
                <a:spcPts val="0"/>
              </a:spcAft>
              <a:buFont typeface="Arial"/>
              <a:buNone/>
              <a:defRPr lang="en-US" sz="4800" b="0" kern="1200" cap="none" spc="-100"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Statement</a:t>
            </a:r>
          </a:p>
        </p:txBody>
      </p:sp>
      <p:sp>
        <p:nvSpPr>
          <p:cNvPr id="6"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292611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24546" y="1246908"/>
            <a:ext cx="730416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71681">
                      <a:schemeClr val="accent4"/>
                    </a:gs>
                    <a:gs pos="56637">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9" name="Text Placeholder 2"/>
          <p:cNvSpPr>
            <a:spLocks noGrp="1"/>
          </p:cNvSpPr>
          <p:nvPr>
            <p:ph type="body" sz="quarter" idx="11" hasCustomPrompt="1"/>
          </p:nvPr>
        </p:nvSpPr>
        <p:spPr>
          <a:xfrm>
            <a:off x="676942" y="3255165"/>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0" name="Text Placeholder 2"/>
          <p:cNvSpPr>
            <a:spLocks noGrp="1"/>
          </p:cNvSpPr>
          <p:nvPr>
            <p:ph type="body" sz="quarter" idx="15" hasCustomPrompt="1"/>
          </p:nvPr>
        </p:nvSpPr>
        <p:spPr>
          <a:xfrm>
            <a:off x="677423"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1" name="Text Placeholder 2"/>
          <p:cNvSpPr>
            <a:spLocks noGrp="1"/>
          </p:cNvSpPr>
          <p:nvPr>
            <p:ph type="body" sz="quarter" idx="16" hasCustomPrompt="1"/>
          </p:nvPr>
        </p:nvSpPr>
        <p:spPr>
          <a:xfrm>
            <a:off x="6436425" y="3255165"/>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3" name="Text Placeholder 2"/>
          <p:cNvSpPr>
            <a:spLocks noGrp="1"/>
          </p:cNvSpPr>
          <p:nvPr>
            <p:ph type="body" sz="quarter" idx="17" hasCustomPrompt="1"/>
          </p:nvPr>
        </p:nvSpPr>
        <p:spPr>
          <a:xfrm>
            <a:off x="6434526"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7" name="Text Placeholder 2"/>
          <p:cNvSpPr>
            <a:spLocks noGrp="1"/>
          </p:cNvSpPr>
          <p:nvPr>
            <p:ph type="body" sz="quarter" idx="18" hasCustomPrompt="1"/>
          </p:nvPr>
        </p:nvSpPr>
        <p:spPr>
          <a:xfrm>
            <a:off x="676942" y="4260528"/>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9" name="Text Placeholder 2"/>
          <p:cNvSpPr>
            <a:spLocks noGrp="1"/>
          </p:cNvSpPr>
          <p:nvPr>
            <p:ph type="body" sz="quarter" idx="19" hasCustomPrompt="1"/>
          </p:nvPr>
        </p:nvSpPr>
        <p:spPr>
          <a:xfrm>
            <a:off x="677423" y="3765125"/>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0" name="Text Placeholder 2"/>
          <p:cNvSpPr>
            <a:spLocks noGrp="1"/>
          </p:cNvSpPr>
          <p:nvPr>
            <p:ph type="body" sz="quarter" idx="20" hasCustomPrompt="1"/>
          </p:nvPr>
        </p:nvSpPr>
        <p:spPr>
          <a:xfrm>
            <a:off x="6436425" y="4260528"/>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1" name="Text Placeholder 2"/>
          <p:cNvSpPr>
            <a:spLocks noGrp="1"/>
          </p:cNvSpPr>
          <p:nvPr>
            <p:ph type="body" sz="quarter" idx="21" hasCustomPrompt="1"/>
          </p:nvPr>
        </p:nvSpPr>
        <p:spPr>
          <a:xfrm>
            <a:off x="6434526" y="3765125"/>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2" name="Text Placeholder 2"/>
          <p:cNvSpPr>
            <a:spLocks noGrp="1"/>
          </p:cNvSpPr>
          <p:nvPr>
            <p:ph type="body" sz="quarter" idx="22" hasCustomPrompt="1"/>
          </p:nvPr>
        </p:nvSpPr>
        <p:spPr>
          <a:xfrm>
            <a:off x="676942" y="5281381"/>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4" name="Text Placeholder 2"/>
          <p:cNvSpPr>
            <a:spLocks noGrp="1"/>
          </p:cNvSpPr>
          <p:nvPr>
            <p:ph type="body" sz="quarter" idx="23" hasCustomPrompt="1"/>
          </p:nvPr>
        </p:nvSpPr>
        <p:spPr>
          <a:xfrm>
            <a:off x="677423" y="4785986"/>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5" name="Text Placeholder 2"/>
          <p:cNvSpPr>
            <a:spLocks noGrp="1"/>
          </p:cNvSpPr>
          <p:nvPr>
            <p:ph type="body" sz="quarter" idx="24" hasCustomPrompt="1"/>
          </p:nvPr>
        </p:nvSpPr>
        <p:spPr>
          <a:xfrm>
            <a:off x="6436425" y="5281381"/>
            <a:ext cx="5303289"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6" name="Text Placeholder 2"/>
          <p:cNvSpPr>
            <a:spLocks noGrp="1"/>
          </p:cNvSpPr>
          <p:nvPr>
            <p:ph type="body" sz="quarter" idx="25" hasCustomPrompt="1"/>
          </p:nvPr>
        </p:nvSpPr>
        <p:spPr>
          <a:xfrm>
            <a:off x="6434526" y="4785986"/>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27"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27375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AGENDA">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24546" y="1246908"/>
            <a:ext cx="730416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88496">
                      <a:schemeClr val="accent4"/>
                    </a:gs>
                    <a:gs pos="53097">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10" name="Text Placeholder 2"/>
          <p:cNvSpPr>
            <a:spLocks noGrp="1"/>
          </p:cNvSpPr>
          <p:nvPr>
            <p:ph type="body" sz="quarter" idx="15" hasCustomPrompt="1"/>
          </p:nvPr>
        </p:nvSpPr>
        <p:spPr>
          <a:xfrm>
            <a:off x="677424" y="2813302"/>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1" name="Text Placeholder 2"/>
          <p:cNvSpPr>
            <a:spLocks noGrp="1"/>
          </p:cNvSpPr>
          <p:nvPr>
            <p:ph type="body" sz="quarter" idx="16" hasCustomPrompt="1"/>
          </p:nvPr>
        </p:nvSpPr>
        <p:spPr>
          <a:xfrm>
            <a:off x="2498491" y="2824260"/>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30" name="Text Placeholder 2"/>
          <p:cNvSpPr>
            <a:spLocks noGrp="1"/>
          </p:cNvSpPr>
          <p:nvPr>
            <p:ph type="body" sz="quarter" idx="17" hasCustomPrompt="1"/>
          </p:nvPr>
        </p:nvSpPr>
        <p:spPr>
          <a:xfrm>
            <a:off x="677424" y="3287540"/>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31" name="Text Placeholder 2"/>
          <p:cNvSpPr>
            <a:spLocks noGrp="1"/>
          </p:cNvSpPr>
          <p:nvPr>
            <p:ph type="body" sz="quarter" idx="18" hasCustomPrompt="1"/>
          </p:nvPr>
        </p:nvSpPr>
        <p:spPr>
          <a:xfrm>
            <a:off x="2498491" y="3298496"/>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32" name="Text Placeholder 2"/>
          <p:cNvSpPr>
            <a:spLocks noGrp="1"/>
          </p:cNvSpPr>
          <p:nvPr>
            <p:ph type="body" sz="quarter" idx="19" hasCustomPrompt="1"/>
          </p:nvPr>
        </p:nvSpPr>
        <p:spPr>
          <a:xfrm>
            <a:off x="677424" y="3761787"/>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33" name="Text Placeholder 2"/>
          <p:cNvSpPr>
            <a:spLocks noGrp="1"/>
          </p:cNvSpPr>
          <p:nvPr>
            <p:ph type="body" sz="quarter" idx="20" hasCustomPrompt="1"/>
          </p:nvPr>
        </p:nvSpPr>
        <p:spPr>
          <a:xfrm>
            <a:off x="2498491" y="3772743"/>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34" name="Text Placeholder 2"/>
          <p:cNvSpPr>
            <a:spLocks noGrp="1"/>
          </p:cNvSpPr>
          <p:nvPr>
            <p:ph type="body" sz="quarter" idx="21" hasCustomPrompt="1"/>
          </p:nvPr>
        </p:nvSpPr>
        <p:spPr>
          <a:xfrm>
            <a:off x="677424" y="4236046"/>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35" name="Text Placeholder 2"/>
          <p:cNvSpPr>
            <a:spLocks noGrp="1"/>
          </p:cNvSpPr>
          <p:nvPr>
            <p:ph type="body" sz="quarter" idx="22" hasCustomPrompt="1"/>
          </p:nvPr>
        </p:nvSpPr>
        <p:spPr>
          <a:xfrm>
            <a:off x="2498491" y="4247004"/>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40" name="Text Placeholder 2"/>
          <p:cNvSpPr>
            <a:spLocks noGrp="1"/>
          </p:cNvSpPr>
          <p:nvPr>
            <p:ph type="body" sz="quarter" idx="23" hasCustomPrompt="1"/>
          </p:nvPr>
        </p:nvSpPr>
        <p:spPr>
          <a:xfrm>
            <a:off x="677424" y="4710294"/>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41" name="Text Placeholder 2"/>
          <p:cNvSpPr>
            <a:spLocks noGrp="1"/>
          </p:cNvSpPr>
          <p:nvPr>
            <p:ph type="body" sz="quarter" idx="24" hasCustomPrompt="1"/>
          </p:nvPr>
        </p:nvSpPr>
        <p:spPr>
          <a:xfrm>
            <a:off x="2498491" y="4721252"/>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42" name="Text Placeholder 2"/>
          <p:cNvSpPr>
            <a:spLocks noGrp="1"/>
          </p:cNvSpPr>
          <p:nvPr>
            <p:ph type="body" sz="quarter" idx="25" hasCustomPrompt="1"/>
          </p:nvPr>
        </p:nvSpPr>
        <p:spPr>
          <a:xfrm>
            <a:off x="677424" y="5184544"/>
            <a:ext cx="1454984" cy="387049"/>
          </a:xfrm>
        </p:spPr>
        <p:txBody>
          <a:bodyPr lIns="0" tIns="0" rIns="0" bIns="0" anchor="t"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43" name="Text Placeholder 2"/>
          <p:cNvSpPr>
            <a:spLocks noGrp="1"/>
          </p:cNvSpPr>
          <p:nvPr>
            <p:ph type="body" sz="quarter" idx="26" hasCustomPrompt="1"/>
          </p:nvPr>
        </p:nvSpPr>
        <p:spPr>
          <a:xfrm>
            <a:off x="2498491" y="5195502"/>
            <a:ext cx="8986857" cy="355955"/>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9"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0318902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SPLIT">
    <p:bg>
      <p:bgPr>
        <a:solidFill>
          <a:schemeClr val="accent4"/>
        </a:solidFill>
        <a:effectLst/>
      </p:bgPr>
    </p:bg>
    <p:spTree>
      <p:nvGrpSpPr>
        <p:cNvPr id="1" name=""/>
        <p:cNvGrpSpPr/>
        <p:nvPr/>
      </p:nvGrpSpPr>
      <p:grpSpPr>
        <a:xfrm>
          <a:off x="0" y="0"/>
          <a:ext cx="0" cy="0"/>
          <a:chOff x="0" y="0"/>
          <a:chExt cx="0" cy="0"/>
        </a:xfrm>
      </p:grpSpPr>
      <p:sp>
        <p:nvSpPr>
          <p:cNvPr id="6" name="Freeform 5"/>
          <p:cNvSpPr/>
          <p:nvPr userDrawn="1"/>
        </p:nvSpPr>
        <p:spPr>
          <a:xfrm>
            <a:off x="8" y="0"/>
            <a:ext cx="11738361" cy="6995740"/>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173" dirty="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8"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9"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0"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Tx/>
              <a:buSzTx/>
              <a:buFont typeface="Arial" panose="020B0604020202020204" pitchFamily="34" charset="0"/>
              <a:buChar char="•"/>
              <a:tabLst/>
              <a:defRPr lang="en-US" sz="2000"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1"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3451">
                      <a:schemeClr val="bg1"/>
                    </a:gs>
                    <a:gs pos="54867">
                      <a:schemeClr val="bg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067851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SPLIT">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8" y="0"/>
            <a:ext cx="11738361" cy="6995740"/>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173" dirty="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8"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9"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0"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Tx/>
              <a:buSzTx/>
              <a:buFont typeface="Arial" panose="020B0604020202020204" pitchFamily="34" charset="0"/>
              <a:buChar char="•"/>
              <a:tabLst/>
              <a:defRPr lang="en-US" sz="2000" b="0" kern="1200" cap="none" spc="0" baseline="0" dirty="0" smtClean="0">
                <a:gradFill>
                  <a:gsLst>
                    <a:gs pos="85484">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1"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5484">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854425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OV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83000"/>
                    </a14:imgEffect>
                    <a14:imgEffect>
                      <a14:brightnessContrast contrast="1000"/>
                    </a14:imgEffect>
                  </a14:imgLayer>
                </a14:imgProps>
              </a:ext>
              <a:ext uri="{28A0092B-C50C-407E-A947-70E740481C1C}">
                <a14:useLocalDpi xmlns:a14="http://schemas.microsoft.com/office/drawing/2010/main"/>
              </a:ext>
            </a:extLst>
          </a:blip>
          <a:srcRect/>
          <a:stretch/>
        </p:blipFill>
        <p:spPr>
          <a:xfrm flipH="1">
            <a:off x="7" y="0"/>
            <a:ext cx="12436467" cy="6994525"/>
          </a:xfrm>
          <a:prstGeom prst="rect">
            <a:avLst/>
          </a:prstGeom>
        </p:spPr>
      </p:pic>
      <p:sp>
        <p:nvSpPr>
          <p:cNvPr id="16" name="Rectangle 15"/>
          <p:cNvSpPr/>
          <p:nvPr userDrawn="1"/>
        </p:nvSpPr>
        <p:spPr>
          <a:xfrm>
            <a:off x="0" y="0"/>
            <a:ext cx="12436475" cy="6994526"/>
          </a:xfrm>
          <a:prstGeom prst="rect">
            <a:avLst/>
          </a:prstGeom>
          <a:solidFill>
            <a:srgbClr val="000000">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173">
              <a:gradFill>
                <a:gsLst>
                  <a:gs pos="53097">
                    <a:schemeClr val="tx1"/>
                  </a:gs>
                  <a:gs pos="29000">
                    <a:schemeClr val="tx1"/>
                  </a:gs>
                </a:gsLst>
                <a:lin ang="5400000" scaled="1"/>
              </a:gradFill>
            </a:endParaRPr>
          </a:p>
        </p:txBody>
      </p:sp>
      <p:sp>
        <p:nvSpPr>
          <p:cNvPr id="19" name="Text Placeholder 2"/>
          <p:cNvSpPr>
            <a:spLocks noGrp="1"/>
          </p:cNvSpPr>
          <p:nvPr>
            <p:ph type="body" sz="quarter" idx="12" hasCustomPrompt="1"/>
          </p:nvPr>
        </p:nvSpPr>
        <p:spPr>
          <a:xfrm>
            <a:off x="961370" y="5702888"/>
            <a:ext cx="8239936" cy="348238"/>
          </a:xfrm>
        </p:spPr>
        <p:txBody>
          <a:bodyPr lIns="0" tIns="0" rIns="0" bIns="0">
            <a:noAutofit/>
          </a:bodyPr>
          <a:lstStyle>
            <a:lvl1pPr marL="0" indent="0" algn="l" defTabSz="508623" rtl="0" eaLnBrk="1" latinLnBrk="0" hangingPunct="1">
              <a:lnSpc>
                <a:spcPct val="114000"/>
              </a:lnSpc>
              <a:spcBef>
                <a:spcPts val="0"/>
              </a:spcBef>
              <a:spcAft>
                <a:spcPts val="0"/>
              </a:spcAft>
              <a:buNone/>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Speaker Name</a:t>
            </a:r>
          </a:p>
          <a:p>
            <a:pPr lvl="0"/>
            <a:r>
              <a:rPr lang="en-US" dirty="0"/>
              <a:t>Speaker Title</a:t>
            </a:r>
          </a:p>
        </p:txBody>
      </p:sp>
      <p:sp>
        <p:nvSpPr>
          <p:cNvPr id="21" name="Text Placeholder 2"/>
          <p:cNvSpPr>
            <a:spLocks noGrp="1"/>
          </p:cNvSpPr>
          <p:nvPr>
            <p:ph type="body" sz="quarter" idx="10" hasCustomPrompt="1"/>
          </p:nvPr>
        </p:nvSpPr>
        <p:spPr>
          <a:xfrm>
            <a:off x="961356" y="5247932"/>
            <a:ext cx="8239938" cy="272633"/>
          </a:xfrm>
        </p:spPr>
        <p:txBody>
          <a:bodyPr lIns="0" tIns="0" rIns="0" bIns="0">
            <a:noAutofit/>
          </a:bodyPr>
          <a:lstStyle>
            <a:lvl1pPr marL="0" indent="0" algn="l" defTabSz="508623" rtl="0" eaLnBrk="1" latinLnBrk="0" hangingPunct="1">
              <a:lnSpc>
                <a:spcPct val="90000"/>
              </a:lnSpc>
              <a:spcBef>
                <a:spcPts val="1669"/>
              </a:spcBef>
              <a:spcAft>
                <a:spcPts val="0"/>
              </a:spcAft>
              <a:buNone/>
              <a:defRPr lang="en-US" sz="2200" b="0" kern="1200" cap="all" spc="100"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Date</a:t>
            </a:r>
          </a:p>
        </p:txBody>
      </p:sp>
      <p:sp>
        <p:nvSpPr>
          <p:cNvPr id="12" name="Text Placeholder 2"/>
          <p:cNvSpPr>
            <a:spLocks noGrp="1"/>
          </p:cNvSpPr>
          <p:nvPr>
            <p:ph type="body" sz="quarter" idx="13" hasCustomPrompt="1"/>
          </p:nvPr>
        </p:nvSpPr>
        <p:spPr>
          <a:xfrm>
            <a:off x="622213" y="1127051"/>
            <a:ext cx="6628819" cy="3799253"/>
          </a:xfrm>
        </p:spPr>
        <p:txBody>
          <a:bodyPr lIns="0" tIns="0" rIns="0" bIns="0" anchor="ctr"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 here</a:t>
            </a:r>
          </a:p>
        </p:txBody>
      </p:sp>
      <p:cxnSp>
        <p:nvCxnSpPr>
          <p:cNvPr id="13" name="Straight Connector 12"/>
          <p:cNvCxnSpPr/>
          <p:nvPr userDrawn="1"/>
        </p:nvCxnSpPr>
        <p:spPr>
          <a:xfrm>
            <a:off x="708172" y="5290931"/>
            <a:ext cx="0" cy="1017079"/>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0" name="Freeform 5"/>
          <p:cNvSpPr>
            <a:spLocks noEditPoints="1"/>
          </p:cNvSpPr>
          <p:nvPr/>
        </p:nvSpPr>
        <p:spPr bwMode="auto">
          <a:xfrm>
            <a:off x="1088608" y="731586"/>
            <a:ext cx="1016639" cy="201035"/>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p:cNvPicPr>
            <a:picLocks noChangeAspect="1"/>
          </p:cNvPicPr>
          <p:nvPr userDrawn="1"/>
        </p:nvPicPr>
        <p:blipFill>
          <a:blip r:embed="rId4"/>
          <a:stretch>
            <a:fillRect/>
          </a:stretch>
        </p:blipFill>
        <p:spPr>
          <a:xfrm>
            <a:off x="698499" y="686063"/>
            <a:ext cx="300991" cy="303048"/>
          </a:xfrm>
          <a:prstGeom prst="rect">
            <a:avLst/>
          </a:prstGeom>
        </p:spPr>
      </p:pic>
      <p:sp>
        <p:nvSpPr>
          <p:cNvPr id="14"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438903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SPLIT ALT">
    <p:bg>
      <p:bgPr>
        <a:solidFill>
          <a:schemeClr val="accent4"/>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385284" y="-1212"/>
            <a:ext cx="7051199" cy="6996953"/>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6"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63717">
                      <a:schemeClr val="tx1"/>
                    </a:gs>
                    <a:gs pos="35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7"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8"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63717">
                      <a:schemeClr val="tx1"/>
                    </a:gs>
                    <a:gs pos="35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9"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2000"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2"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4"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4036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SPLIT ALT">
    <p:bg>
      <p:bgPr>
        <a:solidFill>
          <a:schemeClr val="accent1"/>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385284" y="-1212"/>
            <a:ext cx="7051199" cy="6996953"/>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6"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75806">
                      <a:schemeClr val="bg2"/>
                    </a:gs>
                    <a:gs pos="56637">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7"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75806">
                      <a:schemeClr val="bg2"/>
                    </a:gs>
                    <a:gs pos="56637">
                      <a:schemeClr val="bg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8"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75806">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9"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2000"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2"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4"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430501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SPLIT ALT RED">
    <p:bg>
      <p:bgPr>
        <a:solidFill>
          <a:schemeClr val="accent2"/>
        </a:solidFill>
        <a:effectLst/>
      </p:bgPr>
    </p:bg>
    <p:spTree>
      <p:nvGrpSpPr>
        <p:cNvPr id="1" name=""/>
        <p:cNvGrpSpPr/>
        <p:nvPr/>
      </p:nvGrpSpPr>
      <p:grpSpPr>
        <a:xfrm>
          <a:off x="0" y="0"/>
          <a:ext cx="0" cy="0"/>
          <a:chOff x="0" y="0"/>
          <a:chExt cx="0" cy="0"/>
        </a:xfrm>
      </p:grpSpPr>
      <p:sp>
        <p:nvSpPr>
          <p:cNvPr id="6" name="Freeform 5"/>
          <p:cNvSpPr/>
          <p:nvPr userDrawn="1"/>
        </p:nvSpPr>
        <p:spPr>
          <a:xfrm>
            <a:off x="8" y="0"/>
            <a:ext cx="11738361" cy="6995740"/>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173" dirty="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8"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9"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0"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Tx/>
              <a:buSzTx/>
              <a:buFont typeface="Arial" panose="020B0604020202020204" pitchFamily="34" charset="0"/>
              <a:buChar char="•"/>
              <a:tabLst/>
              <a:defRPr lang="en-US" sz="2000"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1"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676377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SPLIT ALT RED">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8" y="0"/>
            <a:ext cx="11738361" cy="6995740"/>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2173" dirty="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24539" y="1246908"/>
            <a:ext cx="6862502"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8" name="Text Placeholder 2"/>
          <p:cNvSpPr>
            <a:spLocks noGrp="1"/>
          </p:cNvSpPr>
          <p:nvPr>
            <p:ph type="body" sz="quarter" idx="16" hasCustomPrompt="1"/>
          </p:nvPr>
        </p:nvSpPr>
        <p:spPr>
          <a:xfrm>
            <a:off x="676949" y="3255150"/>
            <a:ext cx="511499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9" name="Text Placeholder 2"/>
          <p:cNvSpPr>
            <a:spLocks noGrp="1"/>
          </p:cNvSpPr>
          <p:nvPr>
            <p:ph type="body" sz="quarter" idx="17" hasCustomPrompt="1"/>
          </p:nvPr>
        </p:nvSpPr>
        <p:spPr>
          <a:xfrm>
            <a:off x="677424" y="2759770"/>
            <a:ext cx="619478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0" name="Text Placeholder 2"/>
          <p:cNvSpPr>
            <a:spLocks noGrp="1"/>
          </p:cNvSpPr>
          <p:nvPr>
            <p:ph type="body" sz="quarter" idx="18" hasCustomPrompt="1"/>
          </p:nvPr>
        </p:nvSpPr>
        <p:spPr>
          <a:xfrm>
            <a:off x="8285734" y="3250997"/>
            <a:ext cx="3452627" cy="2656286"/>
          </a:xfrm>
        </p:spPr>
        <p:txBody>
          <a:bodyPr lIns="0" tIns="0" rIns="0" bIns="0">
            <a:noAutofit/>
          </a:bodyPr>
          <a:lstStyle>
            <a:lvl1pPr marL="173038" marR="0" indent="-173038" algn="l" defTabSz="508623" rtl="0" eaLnBrk="1" fontAlgn="auto" latinLnBrk="0" hangingPunct="1">
              <a:lnSpc>
                <a:spcPct val="114000"/>
              </a:lnSpc>
              <a:spcBef>
                <a:spcPts val="0"/>
              </a:spcBef>
              <a:spcAft>
                <a:spcPts val="0"/>
              </a:spcAft>
              <a:buClrTx/>
              <a:buSzTx/>
              <a:buFont typeface="Arial" panose="020B0604020202020204" pitchFamily="34" charset="0"/>
              <a:buChar char="•"/>
              <a:tabLst/>
              <a:defRPr lang="en-US" sz="2000"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1" name="Text Placeholder 2"/>
          <p:cNvSpPr>
            <a:spLocks noGrp="1"/>
          </p:cNvSpPr>
          <p:nvPr>
            <p:ph type="body" sz="quarter" idx="19" hasCustomPrompt="1"/>
          </p:nvPr>
        </p:nvSpPr>
        <p:spPr>
          <a:xfrm>
            <a:off x="8283832" y="2755617"/>
            <a:ext cx="3454534"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223665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409700" y="-2965"/>
            <a:ext cx="11026772" cy="6997490"/>
          </a:xfrm>
          <a:prstGeom prst="rect">
            <a:avLst/>
          </a:prstGeom>
        </p:spPr>
      </p:pic>
      <p:sp>
        <p:nvSpPr>
          <p:cNvPr id="27" name="Freeform 26"/>
          <p:cNvSpPr>
            <a:spLocks/>
          </p:cNvSpPr>
          <p:nvPr userDrawn="1"/>
        </p:nvSpPr>
        <p:spPr bwMode="auto">
          <a:xfrm>
            <a:off x="0" y="-1212"/>
            <a:ext cx="8110028" cy="6996953"/>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28" name="Text Placeholder 2"/>
          <p:cNvSpPr>
            <a:spLocks noGrp="1"/>
          </p:cNvSpPr>
          <p:nvPr>
            <p:ph type="body" sz="quarter" idx="14" hasCustomPrompt="1"/>
          </p:nvPr>
        </p:nvSpPr>
        <p:spPr>
          <a:xfrm>
            <a:off x="664820" y="2475468"/>
            <a:ext cx="4632602"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2200"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header</a:t>
            </a:r>
          </a:p>
        </p:txBody>
      </p:sp>
      <p:sp>
        <p:nvSpPr>
          <p:cNvPr id="7" name="Text Placeholder 2"/>
          <p:cNvSpPr>
            <a:spLocks noGrp="1"/>
          </p:cNvSpPr>
          <p:nvPr>
            <p:ph type="body" sz="quarter" idx="15" hasCustomPrompt="1"/>
          </p:nvPr>
        </p:nvSpPr>
        <p:spPr>
          <a:xfrm>
            <a:off x="634063"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91398">
                      <a:schemeClr val="tx1"/>
                    </a:gs>
                    <a:gs pos="73118">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441201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1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409700" y="-2965"/>
            <a:ext cx="11026772" cy="6997490"/>
          </a:xfrm>
          <a:prstGeom prst="rect">
            <a:avLst/>
          </a:prstGeom>
        </p:spPr>
      </p:pic>
      <p:sp>
        <p:nvSpPr>
          <p:cNvPr id="27" name="Freeform 26"/>
          <p:cNvSpPr>
            <a:spLocks/>
          </p:cNvSpPr>
          <p:nvPr userDrawn="1"/>
        </p:nvSpPr>
        <p:spPr bwMode="auto">
          <a:xfrm>
            <a:off x="0" y="-1212"/>
            <a:ext cx="8110028" cy="6996953"/>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28" name="Text Placeholder 2"/>
          <p:cNvSpPr>
            <a:spLocks noGrp="1"/>
          </p:cNvSpPr>
          <p:nvPr>
            <p:ph type="body" sz="quarter" idx="14" hasCustomPrompt="1"/>
          </p:nvPr>
        </p:nvSpPr>
        <p:spPr>
          <a:xfrm>
            <a:off x="664820" y="2475468"/>
            <a:ext cx="4632602"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2200" b="0" kern="1200" cap="none" spc="0" baseline="0" dirty="0">
                <a:gradFill>
                  <a:gsLst>
                    <a:gs pos="91398">
                      <a:schemeClr val="bg2"/>
                    </a:gs>
                    <a:gs pos="73118">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header</a:t>
            </a:r>
          </a:p>
        </p:txBody>
      </p:sp>
      <p:sp>
        <p:nvSpPr>
          <p:cNvPr id="7" name="Text Placeholder 2"/>
          <p:cNvSpPr>
            <a:spLocks noGrp="1"/>
          </p:cNvSpPr>
          <p:nvPr>
            <p:ph type="body" sz="quarter" idx="15" hasCustomPrompt="1"/>
          </p:nvPr>
        </p:nvSpPr>
        <p:spPr>
          <a:xfrm>
            <a:off x="634063"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91398">
                      <a:schemeClr val="bg2"/>
                    </a:gs>
                    <a:gs pos="73118">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633443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2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480396" cy="6994525"/>
          </a:xfrm>
          <a:prstGeom prst="rect">
            <a:avLst/>
          </a:prstGeom>
        </p:spPr>
      </p:pic>
      <p:sp>
        <p:nvSpPr>
          <p:cNvPr id="11" name="Freeform 10"/>
          <p:cNvSpPr>
            <a:spLocks/>
          </p:cNvSpPr>
          <p:nvPr userDrawn="1"/>
        </p:nvSpPr>
        <p:spPr bwMode="auto">
          <a:xfrm rot="10800000">
            <a:off x="4326455" y="5"/>
            <a:ext cx="8110028" cy="6996953"/>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13" name="Text Placeholder 2"/>
          <p:cNvSpPr>
            <a:spLocks noGrp="1"/>
          </p:cNvSpPr>
          <p:nvPr>
            <p:ph type="body" sz="quarter" idx="14" hasCustomPrompt="1"/>
          </p:nvPr>
        </p:nvSpPr>
        <p:spPr>
          <a:xfrm>
            <a:off x="7139386" y="2475468"/>
            <a:ext cx="4632602" cy="781585"/>
          </a:xfrm>
        </p:spPr>
        <p:txBody>
          <a:bodyPr lIns="0" tIns="0" rIns="0" bIns="0" anchor="b" anchorCtr="0">
            <a:noAutofit/>
          </a:bodyPr>
          <a:lstStyle>
            <a:lvl1pPr marL="0" indent="0" algn="r" defTabSz="508623" rtl="0" eaLnBrk="1" latinLnBrk="0" hangingPunct="1">
              <a:lnSpc>
                <a:spcPct val="90000"/>
              </a:lnSpc>
              <a:spcBef>
                <a:spcPts val="0"/>
              </a:spcBef>
              <a:spcAft>
                <a:spcPts val="0"/>
              </a:spcAft>
              <a:buFont typeface="Arial"/>
              <a:buNone/>
              <a:defRPr lang="en-US" sz="2200"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header</a:t>
            </a:r>
          </a:p>
        </p:txBody>
      </p:sp>
      <p:sp>
        <p:nvSpPr>
          <p:cNvPr id="17" name="Text Placeholder 2"/>
          <p:cNvSpPr>
            <a:spLocks noGrp="1"/>
          </p:cNvSpPr>
          <p:nvPr>
            <p:ph type="body" sz="quarter" idx="15" hasCustomPrompt="1"/>
          </p:nvPr>
        </p:nvSpPr>
        <p:spPr>
          <a:xfrm>
            <a:off x="6607029" y="3392577"/>
            <a:ext cx="5169381" cy="781585"/>
          </a:xfrm>
        </p:spPr>
        <p:txBody>
          <a:bodyPr lIns="0" tIns="0" rIns="0" bIns="0" anchor="t" anchorCtr="0">
            <a:noAutofit/>
          </a:bodyPr>
          <a:lstStyle>
            <a:lvl1pPr marL="0" indent="0" algn="r" defTabSz="508623" rtl="0" eaLnBrk="1" latinLnBrk="0" hangingPunct="1">
              <a:lnSpc>
                <a:spcPct val="90000"/>
              </a:lnSpc>
              <a:spcBef>
                <a:spcPts val="0"/>
              </a:spcBef>
              <a:spcAft>
                <a:spcPts val="0"/>
              </a:spcAft>
              <a:buFont typeface="Arial"/>
              <a:buNone/>
              <a:defRPr lang="en-US" sz="6600" b="0" kern="1200" cap="none" spc="-150"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585202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480396" cy="6994525"/>
          </a:xfrm>
          <a:prstGeom prst="rect">
            <a:avLst/>
          </a:prstGeom>
        </p:spPr>
      </p:pic>
      <p:sp>
        <p:nvSpPr>
          <p:cNvPr id="11" name="Freeform 10"/>
          <p:cNvSpPr>
            <a:spLocks/>
          </p:cNvSpPr>
          <p:nvPr userDrawn="1"/>
        </p:nvSpPr>
        <p:spPr bwMode="auto">
          <a:xfrm rot="10800000">
            <a:off x="4326455" y="5"/>
            <a:ext cx="8110028" cy="6996953"/>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sz="2173" dirty="0"/>
          </a:p>
        </p:txBody>
      </p:sp>
      <p:sp>
        <p:nvSpPr>
          <p:cNvPr id="13" name="Text Placeholder 2"/>
          <p:cNvSpPr>
            <a:spLocks noGrp="1"/>
          </p:cNvSpPr>
          <p:nvPr>
            <p:ph type="body" sz="quarter" idx="14" hasCustomPrompt="1"/>
          </p:nvPr>
        </p:nvSpPr>
        <p:spPr>
          <a:xfrm>
            <a:off x="7139386" y="2475468"/>
            <a:ext cx="4632602" cy="781585"/>
          </a:xfrm>
        </p:spPr>
        <p:txBody>
          <a:bodyPr lIns="0" tIns="0" rIns="0" bIns="0" anchor="b" anchorCtr="0">
            <a:noAutofit/>
          </a:bodyPr>
          <a:lstStyle>
            <a:lvl1pPr marL="0" indent="0" algn="r" defTabSz="508623" rtl="0" eaLnBrk="1" latinLnBrk="0" hangingPunct="1">
              <a:lnSpc>
                <a:spcPct val="90000"/>
              </a:lnSpc>
              <a:spcBef>
                <a:spcPts val="0"/>
              </a:spcBef>
              <a:spcAft>
                <a:spcPts val="0"/>
              </a:spcAft>
              <a:buFont typeface="Arial"/>
              <a:buNone/>
              <a:defRPr lang="en-US" sz="2200"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header</a:t>
            </a:r>
          </a:p>
        </p:txBody>
      </p:sp>
      <p:sp>
        <p:nvSpPr>
          <p:cNvPr id="17" name="Text Placeholder 2"/>
          <p:cNvSpPr>
            <a:spLocks noGrp="1"/>
          </p:cNvSpPr>
          <p:nvPr>
            <p:ph type="body" sz="quarter" idx="15" hasCustomPrompt="1"/>
          </p:nvPr>
        </p:nvSpPr>
        <p:spPr>
          <a:xfrm>
            <a:off x="6607029" y="3392577"/>
            <a:ext cx="5169381" cy="781585"/>
          </a:xfrm>
        </p:spPr>
        <p:txBody>
          <a:bodyPr lIns="0" tIns="0" rIns="0" bIns="0" anchor="t" anchorCtr="0">
            <a:noAutofit/>
          </a:bodyPr>
          <a:lstStyle>
            <a:lvl1pPr marL="0" indent="0" algn="r" defTabSz="508623" rtl="0" eaLnBrk="1" latinLnBrk="0" hangingPunct="1">
              <a:lnSpc>
                <a:spcPct val="90000"/>
              </a:lnSpc>
              <a:spcBef>
                <a:spcPts val="0"/>
              </a:spcBef>
              <a:spcAft>
                <a:spcPts val="0"/>
              </a:spcAft>
              <a:buFont typeface="Arial"/>
              <a:buNone/>
              <a:defRPr lang="en-US" sz="6600" b="0" kern="1200" cap="none" spc="-150"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12"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670486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DIVIDER">
    <p:bg>
      <p:bgPr>
        <a:solidFill>
          <a:schemeClr val="accent4"/>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37148"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9"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80445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DIVIDER ALT">
    <p:bg>
      <p:bgPr>
        <a:solidFill>
          <a:schemeClr val="accent1"/>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37148"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9"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856452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8"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545101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4_DIVIDER ALT">
    <p:bg>
      <p:bgPr>
        <a:solidFill>
          <a:schemeClr val="accent2"/>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37148"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9"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89356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5_DIVIDER PHOTO ALT">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436476" cy="6994524"/>
          </a:xfrm>
          <a:prstGeom prst="rect">
            <a:avLst/>
          </a:prstGeom>
        </p:spPr>
      </p:pic>
      <p:sp>
        <p:nvSpPr>
          <p:cNvPr id="7" name="Text Placeholder 2"/>
          <p:cNvSpPr>
            <a:spLocks noGrp="1"/>
          </p:cNvSpPr>
          <p:nvPr>
            <p:ph type="body" sz="quarter" idx="15" hasCustomPrompt="1"/>
          </p:nvPr>
        </p:nvSpPr>
        <p:spPr>
          <a:xfrm>
            <a:off x="637148" y="3477641"/>
            <a:ext cx="5169381" cy="781585"/>
          </a:xfrm>
        </p:spPr>
        <p:txBody>
          <a:bodyPr lIns="0" tIns="0" rIns="0" bIns="0" anchor="b"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50"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Section title</a:t>
            </a:r>
          </a:p>
        </p:txBody>
      </p:sp>
      <p:sp>
        <p:nvSpPr>
          <p:cNvPr id="11"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497138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97114" y="6056702"/>
            <a:ext cx="11887199" cy="43396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9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bwMode="invGray">
          <a:xfrm>
            <a:off x="698499" y="3094085"/>
            <a:ext cx="3780891" cy="809921"/>
          </a:xfrm>
          <a:prstGeom prst="rect">
            <a:avLst/>
          </a:prstGeom>
        </p:spPr>
      </p:pic>
    </p:spTree>
    <p:extLst>
      <p:ext uri="{BB962C8B-B14F-4D97-AF65-F5344CB8AC3E}">
        <p14:creationId xmlns:p14="http://schemas.microsoft.com/office/powerpoint/2010/main" val="14539388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B135-DD4C-4AFF-AD53-53F3CCEBD9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E31E3-ED68-431D-9B2D-36F1869B81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F1C20F-2214-4A56-BF5B-B76666919C0B}"/>
              </a:ext>
            </a:extLst>
          </p:cNvPr>
          <p:cNvSpPr>
            <a:spLocks noGrp="1"/>
          </p:cNvSpPr>
          <p:nvPr>
            <p:ph type="dt" sz="half" idx="10"/>
          </p:nvPr>
        </p:nvSpPr>
        <p:spPr/>
        <p:txBody>
          <a:bodyPr/>
          <a:lstStyle/>
          <a:p>
            <a:fld id="{1FE764A7-C4BD-4092-9713-0F5422A6DA51}" type="datetimeFigureOut">
              <a:rPr lang="en-US" smtClean="0"/>
              <a:t>7/25/2017</a:t>
            </a:fld>
            <a:endParaRPr lang="en-US"/>
          </a:p>
        </p:txBody>
      </p:sp>
      <p:sp>
        <p:nvSpPr>
          <p:cNvPr id="5" name="Footer Placeholder 4">
            <a:extLst>
              <a:ext uri="{FF2B5EF4-FFF2-40B4-BE49-F238E27FC236}">
                <a16:creationId xmlns:a16="http://schemas.microsoft.com/office/drawing/2014/main" id="{FB788642-1C5C-4AE7-9A3C-27ABF5FC9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C791C5-0EA9-4E97-AAF2-69704FCDC1DF}"/>
              </a:ext>
            </a:extLst>
          </p:cNvPr>
          <p:cNvSpPr>
            <a:spLocks noGrp="1"/>
          </p:cNvSpPr>
          <p:nvPr>
            <p:ph type="sldNum" sz="quarter" idx="12"/>
          </p:nvPr>
        </p:nvSpPr>
        <p:spPr/>
        <p:txBody>
          <a:bodyPr/>
          <a:lstStyle/>
          <a:p>
            <a:fld id="{3D7FC063-F3F0-4D2E-8704-432378593526}" type="slidenum">
              <a:rPr lang="en-US" smtClean="0"/>
              <a:t>‹#›</a:t>
            </a:fld>
            <a:endParaRPr lang="en-US"/>
          </a:p>
        </p:txBody>
      </p:sp>
    </p:spTree>
    <p:extLst>
      <p:ext uri="{BB962C8B-B14F-4D97-AF65-F5344CB8AC3E}">
        <p14:creationId xmlns:p14="http://schemas.microsoft.com/office/powerpoint/2010/main" val="4208920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HEADLINE ONLY">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6"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49819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BASIC">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22" name="Text Placeholder 2"/>
          <p:cNvSpPr>
            <a:spLocks noGrp="1"/>
          </p:cNvSpPr>
          <p:nvPr>
            <p:ph type="body" sz="quarter" idx="16" hasCustomPrompt="1"/>
          </p:nvPr>
        </p:nvSpPr>
        <p:spPr>
          <a:xfrm>
            <a:off x="676949" y="3255150"/>
            <a:ext cx="7168184"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23" name="Text Placeholder 2"/>
          <p:cNvSpPr>
            <a:spLocks noGrp="1"/>
          </p:cNvSpPr>
          <p:nvPr>
            <p:ph type="body" sz="quarter" idx="17" hasCustomPrompt="1"/>
          </p:nvPr>
        </p:nvSpPr>
        <p:spPr>
          <a:xfrm>
            <a:off x="677424" y="2759770"/>
            <a:ext cx="7170090"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8"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472364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BASIC DARK">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7" name="Text Placeholder 2"/>
          <p:cNvSpPr>
            <a:spLocks noGrp="1"/>
          </p:cNvSpPr>
          <p:nvPr>
            <p:ph type="body" sz="quarter" idx="16" hasCustomPrompt="1"/>
          </p:nvPr>
        </p:nvSpPr>
        <p:spPr>
          <a:xfrm>
            <a:off x="676949" y="3255150"/>
            <a:ext cx="7168184"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0" name="Text Placeholder 2"/>
          <p:cNvSpPr>
            <a:spLocks noGrp="1"/>
          </p:cNvSpPr>
          <p:nvPr>
            <p:ph type="body" sz="quarter" idx="17" hasCustomPrompt="1"/>
          </p:nvPr>
        </p:nvSpPr>
        <p:spPr>
          <a:xfrm>
            <a:off x="677424" y="2759770"/>
            <a:ext cx="7170090"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8"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520043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BULLETED LIST">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24546" y="1246908"/>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7" name="Text Placeholder 2"/>
          <p:cNvSpPr>
            <a:spLocks noGrp="1"/>
          </p:cNvSpPr>
          <p:nvPr>
            <p:ph type="body" sz="quarter" idx="16" hasCustomPrompt="1"/>
          </p:nvPr>
        </p:nvSpPr>
        <p:spPr>
          <a:xfrm>
            <a:off x="681710" y="2867186"/>
            <a:ext cx="10989103" cy="3044250"/>
          </a:xfrm>
        </p:spPr>
        <p:txBody>
          <a:bodyPr lIns="0" tIns="0" rIns="0" bIns="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9860" lvl="0" indent="-169860" algn="l" defTabSz="508623" rtl="0" eaLnBrk="1" latinLnBrk="0" hangingPunct="1">
              <a:lnSpc>
                <a:spcPct val="114000"/>
              </a:lnSpc>
              <a:spcBef>
                <a:spcPct val="20000"/>
              </a:spcBef>
              <a:buClr>
                <a:schemeClr val="accent4"/>
              </a:buClr>
              <a:buFont typeface="Arial" panose="020B0604020202020204" pitchFamily="34" charset="0"/>
              <a:buChar char="•"/>
            </a:pPr>
            <a:r>
              <a:rPr lang="en-US" dirty="0"/>
              <a:t>Level 1</a:t>
            </a:r>
          </a:p>
          <a:p>
            <a:pPr marL="341310" lvl="1" indent="-174622" algn="l" defTabSz="508623" rtl="0" eaLnBrk="1" latinLnBrk="0" hangingPunct="1">
              <a:spcBef>
                <a:spcPct val="20000"/>
              </a:spcBef>
              <a:buClr>
                <a:schemeClr val="accent4"/>
              </a:buClr>
              <a:buFont typeface="Arial" panose="020B0604020202020204" pitchFamily="34" charset="0"/>
              <a:buChar char="•"/>
            </a:pPr>
            <a:r>
              <a:rPr lang="en-US" dirty="0"/>
              <a:t>Level 2</a:t>
            </a:r>
          </a:p>
          <a:p>
            <a:pPr marL="511169" lvl="2" indent="-177797" algn="l" defTabSz="508623" rtl="0" eaLnBrk="1" latinLnBrk="0" hangingPunct="1">
              <a:spcBef>
                <a:spcPct val="20000"/>
              </a:spcBef>
              <a:buClr>
                <a:schemeClr val="accent4"/>
              </a:buClr>
              <a:buFont typeface="Arial" panose="020B0604020202020204" pitchFamily="34" charset="0"/>
              <a:buChar char="•"/>
            </a:pPr>
            <a:r>
              <a:rPr lang="en-US" dirty="0"/>
              <a:t>Level 3</a:t>
            </a:r>
          </a:p>
          <a:p>
            <a:pPr marL="634992" lvl="3" indent="-133348" algn="l" defTabSz="508623" rtl="0" eaLnBrk="1" latinLnBrk="0" hangingPunct="1">
              <a:spcBef>
                <a:spcPct val="20000"/>
              </a:spcBef>
              <a:buClr>
                <a:schemeClr val="accent4"/>
              </a:buClr>
              <a:buFont typeface="Arial" panose="020B0604020202020204" pitchFamily="34" charset="0"/>
              <a:buChar char="•"/>
            </a:pPr>
            <a:r>
              <a:rPr lang="en-US" dirty="0"/>
              <a:t>Level 4</a:t>
            </a:r>
          </a:p>
        </p:txBody>
      </p:sp>
      <p:sp>
        <p:nvSpPr>
          <p:cNvPr id="8"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957326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LIST">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24546" y="1248816"/>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8" name="Text Placeholder 2"/>
          <p:cNvSpPr>
            <a:spLocks noGrp="1"/>
          </p:cNvSpPr>
          <p:nvPr>
            <p:ph type="body" sz="quarter" idx="17" hasCustomPrompt="1"/>
          </p:nvPr>
        </p:nvSpPr>
        <p:spPr>
          <a:xfrm>
            <a:off x="676949" y="2867186"/>
            <a:ext cx="10989104" cy="3044250"/>
          </a:xfrm>
        </p:spPr>
        <p:txBody>
          <a:bodyPr lIns="0" tIns="0" rIns="0" bIns="0">
            <a:noAutofit/>
          </a:bodyPr>
          <a:lstStyle>
            <a:lvl1pPr marL="0" marR="0" indent="0" algn="l" defTabSz="508623" rtl="0" eaLnBrk="1" fontAlgn="auto" latinLnBrk="0" hangingPunct="1">
              <a:lnSpc>
                <a:spcPct val="114000"/>
              </a:lnSpc>
              <a:spcBef>
                <a:spcPts val="1800"/>
              </a:spcBef>
              <a:spcAft>
                <a:spcPts val="0"/>
              </a:spcAft>
              <a:buClrTx/>
              <a:buSzTx/>
              <a:buFont typeface="Arial"/>
              <a:buNone/>
              <a:tabLst/>
              <a:defRPr lang="en-US" sz="2000"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Level 1</a:t>
            </a:r>
          </a:p>
          <a:p>
            <a:pPr lvl="0"/>
            <a:r>
              <a:rPr lang="en-US" dirty="0"/>
              <a:t>Level 2</a:t>
            </a:r>
          </a:p>
          <a:p>
            <a:pPr lvl="0"/>
            <a:r>
              <a:rPr lang="en-US" dirty="0"/>
              <a:t>Level 3</a:t>
            </a:r>
          </a:p>
          <a:p>
            <a:pPr lvl="0"/>
            <a:r>
              <a:rPr lang="en-US" dirty="0"/>
              <a:t>Level 4</a:t>
            </a:r>
          </a:p>
        </p:txBody>
      </p:sp>
      <p:sp>
        <p:nvSpPr>
          <p:cNvPr id="10"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58632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WO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76942" y="3255150"/>
            <a:ext cx="530328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6" name="Text Placeholder 2"/>
          <p:cNvSpPr>
            <a:spLocks noGrp="1"/>
          </p:cNvSpPr>
          <p:nvPr>
            <p:ph type="body" sz="quarter" idx="14" hasCustomPrompt="1"/>
          </p:nvPr>
        </p:nvSpPr>
        <p:spPr>
          <a:xfrm>
            <a:off x="624546" y="1249289"/>
            <a:ext cx="11036744" cy="781585"/>
          </a:xfrm>
        </p:spPr>
        <p:txBody>
          <a:bodyPr lIns="0" tIns="0" rIns="0" bIns="0" anchor="t" anchorCtr="0">
            <a:noAutofit/>
          </a:bodyPr>
          <a:lst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Headline</a:t>
            </a:r>
          </a:p>
        </p:txBody>
      </p:sp>
      <p:sp>
        <p:nvSpPr>
          <p:cNvPr id="9" name="Text Placeholder 2"/>
          <p:cNvSpPr>
            <a:spLocks noGrp="1"/>
          </p:cNvSpPr>
          <p:nvPr>
            <p:ph type="body" sz="quarter" idx="15" hasCustomPrompt="1"/>
          </p:nvPr>
        </p:nvSpPr>
        <p:spPr>
          <a:xfrm>
            <a:off x="677423"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8" name="Text Placeholder 2"/>
          <p:cNvSpPr>
            <a:spLocks noGrp="1"/>
          </p:cNvSpPr>
          <p:nvPr>
            <p:ph type="body" sz="quarter" idx="16" hasCustomPrompt="1"/>
          </p:nvPr>
        </p:nvSpPr>
        <p:spPr>
          <a:xfrm>
            <a:off x="6436425" y="3255150"/>
            <a:ext cx="5303289" cy="2656286"/>
          </a:xfrm>
        </p:spPr>
        <p:txBody>
          <a:bodyPr lIns="0" tIns="0" rIns="0" bIns="0">
            <a:noAutofit/>
          </a:bodyPr>
          <a:lstStyle>
            <a:lvl1pPr marL="0" marR="0" indent="0" algn="l" defTabSz="508623" rtl="0" eaLnBrk="1" fontAlgn="auto" latinLnBrk="0" hangingPunct="1">
              <a:lnSpc>
                <a:spcPct val="114000"/>
              </a:lnSpc>
              <a:spcBef>
                <a:spcPts val="0"/>
              </a:spcBef>
              <a:spcAft>
                <a:spcPts val="0"/>
              </a:spcAft>
              <a:buClrTx/>
              <a:buSzTx/>
              <a:buFont typeface="Arial"/>
              <a:buNone/>
              <a:tabLst/>
              <a:defRPr lang="en-US" sz="2000"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Body copy</a:t>
            </a:r>
          </a:p>
        </p:txBody>
      </p:sp>
      <p:sp>
        <p:nvSpPr>
          <p:cNvPr id="19" name="Text Placeholder 2"/>
          <p:cNvSpPr>
            <a:spLocks noGrp="1"/>
          </p:cNvSpPr>
          <p:nvPr>
            <p:ph type="body" sz="quarter" idx="17" hasCustomPrompt="1"/>
          </p:nvPr>
        </p:nvSpPr>
        <p:spPr>
          <a:xfrm>
            <a:off x="6434526" y="2759770"/>
            <a:ext cx="5304551" cy="387049"/>
          </a:xfrm>
        </p:spPr>
        <p:txBody>
          <a:bodyPr lIns="0" tIns="0" rIns="0" bIns="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Aft>
                <a:spcPts val="417"/>
              </a:spcAft>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Aft>
                <a:spcPts val="417"/>
              </a:spcAft>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dirty="0"/>
              <a:t>Subhead</a:t>
            </a:r>
          </a:p>
        </p:txBody>
      </p:sp>
      <p:sp>
        <p:nvSpPr>
          <p:cNvPr id="11" name="Freeform 5"/>
          <p:cNvSpPr>
            <a:spLocks noEditPoints="1"/>
          </p:cNvSpPr>
          <p:nvPr userDrawn="1"/>
        </p:nvSpPr>
        <p:spPr bwMode="auto">
          <a:xfrm>
            <a:off x="8983505" y="6155884"/>
            <a:ext cx="2754468" cy="201169"/>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7789273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userDrawn="1">
          <p15:clr>
            <a:srgbClr val="FBAE40"/>
          </p15:clr>
        </p15:guide>
        <p15:guide id="2" pos="2570" userDrawn="1">
          <p15:clr>
            <a:srgbClr val="FBAE40"/>
          </p15:clr>
        </p15:guide>
        <p15:guide id="3" pos="2864" userDrawn="1">
          <p15:clr>
            <a:srgbClr val="FBAE40"/>
          </p15:clr>
        </p15:guide>
        <p15:guide id="4" pos="526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9215" y="1192829"/>
            <a:ext cx="10757074" cy="1165754"/>
          </a:xfrm>
          <a:prstGeom prst="rect">
            <a:avLst/>
          </a:prstGeom>
        </p:spPr>
        <p:txBody>
          <a:bodyPr vert="horz" lIns="146288" tIns="73144" rIns="146288" bIns="73144"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57602" y="2647008"/>
            <a:ext cx="10723677" cy="2633031"/>
          </a:xfrm>
          <a:prstGeom prst="rect">
            <a:avLst/>
          </a:prstGeom>
        </p:spPr>
        <p:txBody>
          <a:bodyPr vert="horz" lIns="146288" tIns="73144" rIns="146288" bIns="73144" rtlCol="0">
            <a:normAutofit/>
          </a:bodyPr>
          <a:lstStyle/>
          <a:p>
            <a:pPr marL="169860" lvl="0" indent="-169860" algn="l" defTabSz="508623" rtl="0" eaLnBrk="1" latinLnBrk="0" hangingPunct="1">
              <a:lnSpc>
                <a:spcPct val="114000"/>
              </a:lnSpc>
              <a:spcBef>
                <a:spcPct val="20000"/>
              </a:spcBef>
              <a:buClr>
                <a:schemeClr val="accent4"/>
              </a:buClr>
              <a:buFont typeface="Arial" panose="020B0604020202020204" pitchFamily="34" charset="0"/>
              <a:buChar char="•"/>
            </a:pPr>
            <a:r>
              <a:rPr lang="en-US" dirty="0"/>
              <a:t>Level 1</a:t>
            </a:r>
          </a:p>
          <a:p>
            <a:pPr marL="341310" lvl="1" indent="-174622" algn="l" defTabSz="508623" rtl="0" eaLnBrk="1" latinLnBrk="0" hangingPunct="1">
              <a:spcBef>
                <a:spcPct val="20000"/>
              </a:spcBef>
              <a:buClr>
                <a:schemeClr val="accent4"/>
              </a:buClr>
              <a:buFont typeface="Arial" panose="020B0604020202020204" pitchFamily="34" charset="0"/>
              <a:buChar char="•"/>
            </a:pPr>
            <a:r>
              <a:rPr lang="en-US" dirty="0"/>
              <a:t>Level 2</a:t>
            </a:r>
          </a:p>
          <a:p>
            <a:pPr marL="511169" lvl="2" indent="-177797" algn="l" defTabSz="508623" rtl="0" eaLnBrk="1" latinLnBrk="0" hangingPunct="1">
              <a:spcBef>
                <a:spcPct val="20000"/>
              </a:spcBef>
              <a:buClr>
                <a:schemeClr val="accent4"/>
              </a:buClr>
              <a:buFont typeface="Arial" panose="020B0604020202020204" pitchFamily="34" charset="0"/>
              <a:buChar char="•"/>
            </a:pPr>
            <a:r>
              <a:rPr lang="en-US" dirty="0"/>
              <a:t>Level 3</a:t>
            </a:r>
          </a:p>
          <a:p>
            <a:pPr marL="634992" lvl="3" indent="-133348" algn="l" defTabSz="508623" rtl="0" eaLnBrk="1" latinLnBrk="0" hangingPunct="1">
              <a:spcBef>
                <a:spcPct val="20000"/>
              </a:spcBef>
              <a:buClr>
                <a:schemeClr val="accent4"/>
              </a:buClr>
              <a:buFont typeface="Arial" panose="020B0604020202020204" pitchFamily="34" charset="0"/>
              <a:buChar char="•"/>
            </a:pPr>
            <a:r>
              <a:rPr lang="en-US" dirty="0"/>
              <a:t>Level 4</a:t>
            </a:r>
          </a:p>
        </p:txBody>
      </p:sp>
    </p:spTree>
    <p:extLst>
      <p:ext uri="{BB962C8B-B14F-4D97-AF65-F5344CB8AC3E}">
        <p14:creationId xmlns:p14="http://schemas.microsoft.com/office/powerpoint/2010/main" val="3622132825"/>
      </p:ext>
    </p:extLst>
  </p:cSld>
  <p:clrMap bg1="lt1" tx1="dk1" bg2="lt2" tx2="dk2" accent1="accent1" accent2="accent2" accent3="accent3" accent4="accent4" accent5="accent5" accent6="accent6" hlink="hlink" folHlink="folHlink"/>
  <p:sldLayoutIdLst>
    <p:sldLayoutId id="2147483778" r:id="rId1"/>
    <p:sldLayoutId id="2147483787" r:id="rId2"/>
    <p:sldLayoutId id="2147483766" r:id="rId3"/>
    <p:sldLayoutId id="2147483765" r:id="rId4"/>
    <p:sldLayoutId id="2147483726" r:id="rId5"/>
    <p:sldLayoutId id="2147483751" r:id="rId6"/>
    <p:sldLayoutId id="2147483761" r:id="rId7"/>
    <p:sldLayoutId id="2147483762" r:id="rId8"/>
    <p:sldLayoutId id="2147483763" r:id="rId9"/>
    <p:sldLayoutId id="2147483769" r:id="rId10"/>
    <p:sldLayoutId id="2147483747" r:id="rId11"/>
    <p:sldLayoutId id="2147483750" r:id="rId12"/>
    <p:sldLayoutId id="2147483760" r:id="rId13"/>
    <p:sldLayoutId id="2147483779" r:id="rId14"/>
    <p:sldLayoutId id="2147483786" r:id="rId15"/>
    <p:sldLayoutId id="2147483755" r:id="rId16"/>
    <p:sldLayoutId id="2147483764" r:id="rId17"/>
    <p:sldLayoutId id="2147483756" r:id="rId18"/>
    <p:sldLayoutId id="2147483780" r:id="rId19"/>
    <p:sldLayoutId id="2147483753" r:id="rId20"/>
    <p:sldLayoutId id="2147483781" r:id="rId21"/>
    <p:sldLayoutId id="2147483758" r:id="rId22"/>
    <p:sldLayoutId id="2147483782" r:id="rId23"/>
    <p:sldLayoutId id="2147483752" r:id="rId24"/>
    <p:sldLayoutId id="2147483783" r:id="rId25"/>
    <p:sldLayoutId id="2147483784" r:id="rId26"/>
    <p:sldLayoutId id="2147483754" r:id="rId27"/>
    <p:sldLayoutId id="2147483759" r:id="rId28"/>
    <p:sldLayoutId id="2147483770" r:id="rId29"/>
    <p:sldLayoutId id="2147483785" r:id="rId30"/>
    <p:sldLayoutId id="2147483771" r:id="rId31"/>
    <p:sldLayoutId id="2147483789" r:id="rId32"/>
    <p:sldLayoutId id="2147483790" r:id="rId33"/>
  </p:sldLayoutIdLst>
  <p:transition>
    <p:fade/>
  </p:transition>
  <p:hf hdr="0" ftr="0" dt="0"/>
  <p:txStyles>
    <p:titleStyle>
      <a:lvl1pPr marL="0" indent="0" algn="l" defTabSz="508623" rtl="0" eaLnBrk="1" latinLnBrk="0" hangingPunct="1">
        <a:lnSpc>
          <a:spcPct val="90000"/>
        </a:lnSpc>
        <a:spcBef>
          <a:spcPts val="0"/>
        </a:spcBef>
        <a:spcAft>
          <a:spcPts val="0"/>
        </a:spcAft>
        <a:buFont typeface="Arial"/>
        <a:buNone/>
        <a:defRPr lang="en-US" sz="6600" b="0" kern="1200" cap="none" spc="-100" baseline="0" dirty="0">
          <a:gradFill>
            <a:gsLst>
              <a:gs pos="14159">
                <a:schemeClr val="tx1"/>
              </a:gs>
              <a:gs pos="32000">
                <a:schemeClr val="tx1"/>
              </a:gs>
            </a:gsLst>
            <a:lin ang="5400000" scaled="1"/>
          </a:gradFill>
          <a:latin typeface="+mj-lt"/>
          <a:ea typeface="+mn-ea"/>
          <a:cs typeface="Segoe UI" panose="020B0502040204020203" pitchFamily="34" charset="0"/>
        </a:defRPr>
      </a:lvl1pPr>
    </p:titleStyle>
    <p:bodyStyle>
      <a:lvl1pPr marL="285747" indent="-285747" algn="l" defTabSz="508623" rtl="0" eaLnBrk="1" latinLnBrk="0" hangingPunct="1">
        <a:lnSpc>
          <a:spcPct val="114000"/>
        </a:lnSpc>
        <a:spcBef>
          <a:spcPct val="20000"/>
        </a:spcBef>
        <a:buClrTx/>
        <a:buFont typeface="Wingdings" panose="05000000000000000000" pitchFamily="2" charset="2"/>
        <a:buChar char="§"/>
        <a:defRPr lang="en-US" sz="2000" b="0" kern="1200" cap="none" spc="0" baseline="0" dirty="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spcBef>
          <a:spcPct val="20000"/>
        </a:spcBef>
        <a:buClrTx/>
        <a:buFont typeface="Wingdings" panose="05000000000000000000" pitchFamily="2" charset="2"/>
        <a:buChar char="§"/>
        <a:defRPr sz="2000" kern="120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spcBef>
          <a:spcPct val="20000"/>
        </a:spcBef>
        <a:buClrTx/>
        <a:buFont typeface="Wingdings" panose="05000000000000000000" pitchFamily="2" charset="2"/>
        <a:buChar char="§"/>
        <a:defRPr sz="2000" kern="1200" baseline="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spcBef>
          <a:spcPct val="20000"/>
        </a:spcBef>
        <a:buClrTx/>
        <a:buFont typeface="Wingdings" panose="05000000000000000000" pitchFamily="2" charset="2"/>
        <a:buChar char="§"/>
        <a:defRPr sz="2000" kern="1200">
          <a:gradFill>
            <a:gsLst>
              <a:gs pos="79646">
                <a:schemeClr val="tx1"/>
              </a:gs>
              <a:gs pos="63000">
                <a:schemeClr val="tx1"/>
              </a:gs>
            </a:gsLst>
            <a:lin ang="5400000" scaled="1"/>
          </a:gradFill>
          <a:latin typeface="+mn-lt"/>
          <a:ea typeface="+mn-ea"/>
          <a:cs typeface="+mn-cs"/>
        </a:defRPr>
      </a:lvl4pPr>
      <a:lvl5pPr marL="2034489" indent="0" algn="l" defTabSz="508623" rtl="0" eaLnBrk="1" latinLnBrk="0" hangingPunct="1">
        <a:spcBef>
          <a:spcPct val="20000"/>
        </a:spcBef>
        <a:buFont typeface="Arial"/>
        <a:buNone/>
        <a:defRPr sz="1391" kern="1200">
          <a:solidFill>
            <a:schemeClr val="tx1"/>
          </a:solidFill>
          <a:latin typeface="+mn-lt"/>
          <a:ea typeface="+mn-ea"/>
          <a:cs typeface="+mn-cs"/>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p:bodyStyle>
    <p:otherStyle>
      <a:defPPr>
        <a:defRPr lang="en-US"/>
      </a:defPPr>
      <a:lvl1pPr marL="0" algn="l" defTabSz="508623" rtl="0" eaLnBrk="1" latinLnBrk="0" hangingPunct="1">
        <a:defRPr sz="2017" kern="1200">
          <a:solidFill>
            <a:schemeClr val="tx1"/>
          </a:solidFill>
          <a:latin typeface="+mn-lt"/>
          <a:ea typeface="+mn-ea"/>
          <a:cs typeface="+mn-cs"/>
        </a:defRPr>
      </a:lvl1pPr>
      <a:lvl2pPr marL="508623" algn="l" defTabSz="508623" rtl="0" eaLnBrk="1" latinLnBrk="0" hangingPunct="1">
        <a:defRPr sz="2017" kern="1200">
          <a:solidFill>
            <a:schemeClr val="tx1"/>
          </a:solidFill>
          <a:latin typeface="+mn-lt"/>
          <a:ea typeface="+mn-ea"/>
          <a:cs typeface="+mn-cs"/>
        </a:defRPr>
      </a:lvl2pPr>
      <a:lvl3pPr marL="1017245" algn="l" defTabSz="508623" rtl="0" eaLnBrk="1" latinLnBrk="0" hangingPunct="1">
        <a:defRPr sz="2017" kern="1200">
          <a:solidFill>
            <a:schemeClr val="tx1"/>
          </a:solidFill>
          <a:latin typeface="+mn-lt"/>
          <a:ea typeface="+mn-ea"/>
          <a:cs typeface="+mn-cs"/>
        </a:defRPr>
      </a:lvl3pPr>
      <a:lvl4pPr marL="1525867" algn="l" defTabSz="508623" rtl="0" eaLnBrk="1" latinLnBrk="0" hangingPunct="1">
        <a:defRPr sz="2017" kern="1200">
          <a:solidFill>
            <a:schemeClr val="tx1"/>
          </a:solidFill>
          <a:latin typeface="+mn-lt"/>
          <a:ea typeface="+mn-ea"/>
          <a:cs typeface="+mn-cs"/>
        </a:defRPr>
      </a:lvl4pPr>
      <a:lvl5pPr marL="2034489" algn="l" defTabSz="508623" rtl="0" eaLnBrk="1" latinLnBrk="0" hangingPunct="1">
        <a:defRPr sz="2017" kern="1200">
          <a:solidFill>
            <a:schemeClr val="tx1"/>
          </a:solidFill>
          <a:latin typeface="+mn-lt"/>
          <a:ea typeface="+mn-ea"/>
          <a:cs typeface="+mn-cs"/>
        </a:defRPr>
      </a:lvl5pPr>
      <a:lvl6pPr marL="2543112" algn="l" defTabSz="508623" rtl="0" eaLnBrk="1" latinLnBrk="0" hangingPunct="1">
        <a:defRPr sz="2017" kern="1200">
          <a:solidFill>
            <a:schemeClr val="tx1"/>
          </a:solidFill>
          <a:latin typeface="+mn-lt"/>
          <a:ea typeface="+mn-ea"/>
          <a:cs typeface="+mn-cs"/>
        </a:defRPr>
      </a:lvl6pPr>
      <a:lvl7pPr marL="3051735" algn="l" defTabSz="508623" rtl="0" eaLnBrk="1" latinLnBrk="0" hangingPunct="1">
        <a:defRPr sz="2017" kern="1200">
          <a:solidFill>
            <a:schemeClr val="tx1"/>
          </a:solidFill>
          <a:latin typeface="+mn-lt"/>
          <a:ea typeface="+mn-ea"/>
          <a:cs typeface="+mn-cs"/>
        </a:defRPr>
      </a:lvl7pPr>
      <a:lvl8pPr marL="3560359" algn="l" defTabSz="508623" rtl="0" eaLnBrk="1" latinLnBrk="0" hangingPunct="1">
        <a:defRPr sz="2017" kern="1200">
          <a:solidFill>
            <a:schemeClr val="tx1"/>
          </a:solidFill>
          <a:latin typeface="+mn-lt"/>
          <a:ea typeface="+mn-ea"/>
          <a:cs typeface="+mn-cs"/>
        </a:defRPr>
      </a:lvl8pPr>
      <a:lvl9pPr marL="4068980" algn="l" defTabSz="508623" rtl="0" eaLnBrk="1" latinLnBrk="0" hangingPunct="1">
        <a:defRPr sz="201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 orient="horz" pos="2203" userDrawn="1">
          <p15:clr>
            <a:srgbClr val="F26B43"/>
          </p15:clr>
        </p15:guide>
        <p15:guide id="5" pos="3917" userDrawn="1">
          <p15:clr>
            <a:srgbClr val="F26B43"/>
          </p15:clr>
        </p15:guide>
        <p15:guide id="7" orient="horz" pos="432" userDrawn="1">
          <p15:clr>
            <a:srgbClr val="F26B43"/>
          </p15:clr>
        </p15:guide>
        <p15:guide id="8" pos="7394" userDrawn="1">
          <p15:clr>
            <a:srgbClr val="F26B43"/>
          </p15:clr>
        </p15:guide>
        <p15:guide id="9" pos="440" userDrawn="1">
          <p15:clr>
            <a:srgbClr val="F26B43"/>
          </p15:clr>
        </p15:guide>
        <p15:guide id="10" orient="horz" pos="3974" userDrawn="1">
          <p15:clr>
            <a:srgbClr val="F26B43"/>
          </p15:clr>
        </p15:guide>
        <p15:guide id="11" orient="horz" pos="865" userDrawn="1">
          <p15:clr>
            <a:srgbClr val="F26B43"/>
          </p15:clr>
        </p15:guide>
        <p15:guide id="12" pos="4064" userDrawn="1">
          <p15:clr>
            <a:srgbClr val="F26B43"/>
          </p15:clr>
        </p15:guide>
        <p15:guide id="13" pos="377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Code_smell"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hyperlink" Target="http://junit.org/junit4/"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www.hackerrank.com/" TargetMode="External"/><Relationship Id="rId2" Type="http://schemas.openxmlformats.org/officeDocument/2006/relationships/hyperlink" Target="http://www.leetcode.com/"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hyperlink" Target="https://leetcode.com/problems/longest-substring-without-repeating-characters/#/description" TargetMode="Externa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0.xml"/><Relationship Id="rId1" Type="http://schemas.openxmlformats.org/officeDocument/2006/relationships/slideLayout" Target="../slideLayouts/slideLayout5.xml"/><Relationship Id="rId4" Type="http://schemas.openxmlformats.org/officeDocument/2006/relationships/hyperlink" Target="http://webaim.org/resources/contrastchecker/" TargetMode="Externa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7B6146-F2B8-4885-A75C-47151D598746}"/>
              </a:ext>
            </a:extLst>
          </p:cNvPr>
          <p:cNvSpPr>
            <a:spLocks noGrp="1"/>
          </p:cNvSpPr>
          <p:nvPr>
            <p:ph type="body" sz="quarter" idx="14"/>
          </p:nvPr>
        </p:nvSpPr>
        <p:spPr/>
        <p:txBody>
          <a:bodyPr/>
          <a:lstStyle/>
          <a:p>
            <a:r>
              <a:rPr lang="en-US" dirty="0"/>
              <a:t>Week 2 - Strings</a:t>
            </a:r>
          </a:p>
        </p:txBody>
      </p:sp>
      <p:sp>
        <p:nvSpPr>
          <p:cNvPr id="3" name="Text Placeholder 2">
            <a:extLst>
              <a:ext uri="{FF2B5EF4-FFF2-40B4-BE49-F238E27FC236}">
                <a16:creationId xmlns:a16="http://schemas.microsoft.com/office/drawing/2014/main" id="{AFB024E7-C9AC-49D0-A0C7-D86DB6C79E20}"/>
              </a:ext>
            </a:extLst>
          </p:cNvPr>
          <p:cNvSpPr>
            <a:spLocks noGrp="1"/>
          </p:cNvSpPr>
          <p:nvPr>
            <p:ph type="body" sz="quarter" idx="16"/>
          </p:nvPr>
        </p:nvSpPr>
        <p:spPr/>
        <p:txBody>
          <a:bodyPr/>
          <a:lstStyle/>
          <a:p>
            <a:endParaRPr lang="en-US"/>
          </a:p>
        </p:txBody>
      </p:sp>
      <p:sp>
        <p:nvSpPr>
          <p:cNvPr id="4" name="Text Placeholder 3">
            <a:extLst>
              <a:ext uri="{FF2B5EF4-FFF2-40B4-BE49-F238E27FC236}">
                <a16:creationId xmlns:a16="http://schemas.microsoft.com/office/drawing/2014/main" id="{8A3D2548-0D48-49AE-B07F-953D49F556B7}"/>
              </a:ext>
            </a:extLst>
          </p:cNvPr>
          <p:cNvSpPr>
            <a:spLocks noGrp="1"/>
          </p:cNvSpPr>
          <p:nvPr>
            <p:ph type="body" sz="quarter" idx="17"/>
          </p:nvPr>
        </p:nvSpPr>
        <p:spPr/>
        <p:txBody>
          <a:bodyPr/>
          <a:lstStyle/>
          <a:p>
            <a:r>
              <a:rPr lang="en-US" dirty="0"/>
              <a:t>Microsoft Interview Coaching Program</a:t>
            </a:r>
          </a:p>
        </p:txBody>
      </p:sp>
    </p:spTree>
    <p:extLst>
      <p:ext uri="{BB962C8B-B14F-4D97-AF65-F5344CB8AC3E}">
        <p14:creationId xmlns:p14="http://schemas.microsoft.com/office/powerpoint/2010/main" val="136615703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p:txBody>
          <a:bodyPr/>
          <a:lstStyle/>
          <a:p>
            <a:r>
              <a:rPr lang="en-US" b="1"/>
              <a:t>E</a:t>
            </a:r>
            <a:r>
              <a:rPr lang="en-US"/>
              <a:t> – </a:t>
            </a:r>
            <a:r>
              <a:rPr lang="en-US" b="1"/>
              <a:t>E</a:t>
            </a:r>
            <a:r>
              <a:rPr lang="en-US"/>
              <a:t>xamples (/Test/TDD)</a:t>
            </a:r>
          </a:p>
        </p:txBody>
      </p:sp>
      <p:graphicFrame>
        <p:nvGraphicFramePr>
          <p:cNvPr id="4" name="Content Placeholder 3">
            <a:extLst>
              <a:ext uri="{FF2B5EF4-FFF2-40B4-BE49-F238E27FC236}">
                <a16:creationId xmlns:a16="http://schemas.microsoft.com/office/drawing/2014/main" id="{91D3B311-1060-4A78-A7F2-EC711C6167C6}"/>
              </a:ext>
            </a:extLst>
          </p:cNvPr>
          <p:cNvGraphicFramePr>
            <a:graphicFrameLocks noGrp="1"/>
          </p:cNvGraphicFramePr>
          <p:nvPr>
            <p:ph idx="1"/>
            <p:extLst>
              <p:ext uri="{D42A27DB-BD31-4B8C-83A1-F6EECF244321}">
                <p14:modId xmlns:p14="http://schemas.microsoft.com/office/powerpoint/2010/main" val="1638573512"/>
              </p:ext>
            </p:extLst>
          </p:nvPr>
        </p:nvGraphicFramePr>
        <p:xfrm>
          <a:off x="656070" y="2265900"/>
          <a:ext cx="10724937" cy="4493300"/>
        </p:xfrm>
        <a:graphic>
          <a:graphicData uri="http://schemas.openxmlformats.org/drawingml/2006/table">
            <a:tbl>
              <a:tblPr firstRow="1" bandRow="1">
                <a:tableStyleId>{5C22544A-7EE6-4342-B048-85BDC9FD1C3A}</a:tableStyleId>
              </a:tblPr>
              <a:tblGrid>
                <a:gridCol w="3574979">
                  <a:extLst>
                    <a:ext uri="{9D8B030D-6E8A-4147-A177-3AD203B41FA5}">
                      <a16:colId xmlns:a16="http://schemas.microsoft.com/office/drawing/2014/main" val="1055167398"/>
                    </a:ext>
                  </a:extLst>
                </a:gridCol>
                <a:gridCol w="3574979">
                  <a:extLst>
                    <a:ext uri="{9D8B030D-6E8A-4147-A177-3AD203B41FA5}">
                      <a16:colId xmlns:a16="http://schemas.microsoft.com/office/drawing/2014/main" val="3202161822"/>
                    </a:ext>
                  </a:extLst>
                </a:gridCol>
                <a:gridCol w="3574979">
                  <a:extLst>
                    <a:ext uri="{9D8B030D-6E8A-4147-A177-3AD203B41FA5}">
                      <a16:colId xmlns:a16="http://schemas.microsoft.com/office/drawing/2014/main" val="2312036747"/>
                    </a:ext>
                  </a:extLst>
                </a:gridCol>
              </a:tblGrid>
              <a:tr h="406784">
                <a:tc>
                  <a:txBody>
                    <a:bodyPr/>
                    <a:lstStyle/>
                    <a:p>
                      <a:r>
                        <a:rPr lang="en-US" sz="2100"/>
                        <a:t>Sample Input</a:t>
                      </a:r>
                    </a:p>
                  </a:txBody>
                  <a:tcPr marL="93260" marR="93260" marT="46630" marB="46630"/>
                </a:tc>
                <a:tc>
                  <a:txBody>
                    <a:bodyPr/>
                    <a:lstStyle/>
                    <a:p>
                      <a:r>
                        <a:rPr lang="en-US" sz="2100"/>
                        <a:t>Equivalence Class</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a:t>Output</a:t>
                      </a:r>
                    </a:p>
                  </a:txBody>
                  <a:tcPr marL="93260" marR="93260" marT="46630" marB="46630"/>
                </a:tc>
                <a:extLst>
                  <a:ext uri="{0D108BD9-81ED-4DB2-BD59-A6C34878D82A}">
                    <a16:rowId xmlns:a16="http://schemas.microsoft.com/office/drawing/2014/main" val="1401762930"/>
                  </a:ext>
                </a:extLst>
              </a:tr>
              <a:tr h="406784">
                <a:tc>
                  <a:txBody>
                    <a:bodyPr/>
                    <a:lstStyle/>
                    <a:p>
                      <a:r>
                        <a:rPr lang="en-US" sz="2100" dirty="0"/>
                        <a:t>“1:aC3”</a:t>
                      </a:r>
                    </a:p>
                  </a:txBody>
                  <a:tcPr marL="93260" marR="93260" marT="46630" marB="46630"/>
                </a:tc>
                <a:tc>
                  <a:txBody>
                    <a:bodyPr/>
                    <a:lstStyle/>
                    <a:p>
                      <a:r>
                        <a:rPr lang="en-US" sz="2100" dirty="0"/>
                        <a:t>Simple input that doesn’t wrap</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“bD4”</a:t>
                      </a:r>
                    </a:p>
                  </a:txBody>
                  <a:tcPr marL="93260" marR="93260" marT="46630" marB="46630"/>
                </a:tc>
                <a:extLst>
                  <a:ext uri="{0D108BD9-81ED-4DB2-BD59-A6C34878D82A}">
                    <a16:rowId xmlns:a16="http://schemas.microsoft.com/office/drawing/2014/main" val="870782444"/>
                  </a:ext>
                </a:extLst>
              </a:tr>
              <a:tr h="406784">
                <a:tc>
                  <a:txBody>
                    <a:bodyPr/>
                    <a:lstStyle/>
                    <a:p>
                      <a:r>
                        <a:rPr lang="en-US" sz="2100" dirty="0"/>
                        <a:t>“2:Zy9”</a:t>
                      </a:r>
                    </a:p>
                  </a:txBody>
                  <a:tcPr marL="93260" marR="93260" marT="46630" marB="46630"/>
                </a:tc>
                <a:tc>
                  <a:txBody>
                    <a:bodyPr/>
                    <a:lstStyle/>
                    <a:p>
                      <a:r>
                        <a:rPr lang="en-US" sz="2100" dirty="0"/>
                        <a:t>Simple input that wraps one way</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“Ba1”</a:t>
                      </a:r>
                    </a:p>
                  </a:txBody>
                  <a:tcPr marL="93260" marR="93260" marT="46630" marB="46630"/>
                </a:tc>
                <a:extLst>
                  <a:ext uri="{0D108BD9-81ED-4DB2-BD59-A6C34878D82A}">
                    <a16:rowId xmlns:a16="http://schemas.microsoft.com/office/drawing/2014/main" val="3372995995"/>
                  </a:ext>
                </a:extLst>
              </a:tr>
              <a:tr h="406784">
                <a:tc>
                  <a:txBody>
                    <a:bodyPr/>
                    <a:lstStyle/>
                    <a:p>
                      <a:r>
                        <a:rPr lang="en-US" sz="2100" dirty="0"/>
                        <a:t>“-2:Ba0”</a:t>
                      </a:r>
                    </a:p>
                  </a:txBody>
                  <a:tcPr marL="93260" marR="93260" marT="46630" marB="46630"/>
                </a:tc>
                <a:tc>
                  <a:txBody>
                    <a:bodyPr/>
                    <a:lstStyle/>
                    <a:p>
                      <a:r>
                        <a:rPr lang="en-US" sz="2100" dirty="0"/>
                        <a:t>Simple input that wraps the other way</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“Zy8”</a:t>
                      </a:r>
                    </a:p>
                  </a:txBody>
                  <a:tcPr marL="93260" marR="93260" marT="46630" marB="46630"/>
                </a:tc>
                <a:extLst>
                  <a:ext uri="{0D108BD9-81ED-4DB2-BD59-A6C34878D82A}">
                    <a16:rowId xmlns:a16="http://schemas.microsoft.com/office/drawing/2014/main" val="42531915"/>
                  </a:ext>
                </a:extLst>
              </a:tr>
              <a:tr h="406784">
                <a:tc>
                  <a:txBody>
                    <a:bodyPr/>
                    <a:lstStyle/>
                    <a:p>
                      <a:r>
                        <a:rPr lang="en-US" sz="2100" dirty="0"/>
                        <a:t>“1:b#”</a:t>
                      </a:r>
                    </a:p>
                  </a:txBody>
                  <a:tcPr marL="93260" marR="93260" marT="46630" marB="46630"/>
                </a:tc>
                <a:tc>
                  <a:txBody>
                    <a:bodyPr/>
                    <a:lstStyle/>
                    <a:p>
                      <a:r>
                        <a:rPr lang="en-US" sz="2100" dirty="0"/>
                        <a:t>Characters we don’t convert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“c#”</a:t>
                      </a:r>
                    </a:p>
                  </a:txBody>
                  <a:tcPr marL="93260" marR="93260" marT="46630" marB="46630"/>
                </a:tc>
                <a:extLst>
                  <a:ext uri="{0D108BD9-81ED-4DB2-BD59-A6C34878D82A}">
                    <a16:rowId xmlns:a16="http://schemas.microsoft.com/office/drawing/2014/main" val="4029453358"/>
                  </a:ext>
                </a:extLst>
              </a:tr>
              <a:tr h="406784">
                <a:tc>
                  <a:txBody>
                    <a:bodyPr/>
                    <a:lstStyle/>
                    <a:p>
                      <a:r>
                        <a:rPr lang="en-US" sz="2100" dirty="0"/>
                        <a:t>“27:a0”</a:t>
                      </a:r>
                    </a:p>
                  </a:txBody>
                  <a:tcPr marL="93260" marR="93260" marT="46630" marB="46630"/>
                </a:tc>
                <a:tc>
                  <a:txBody>
                    <a:bodyPr/>
                    <a:lstStyle/>
                    <a:p>
                      <a:r>
                        <a:rPr lang="en-US" sz="2100" dirty="0"/>
                        <a:t>Shift values &gt; size of character set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“b7”</a:t>
                      </a:r>
                    </a:p>
                  </a:txBody>
                  <a:tcPr marL="93260" marR="93260" marT="46630" marB="46630"/>
                </a:tc>
                <a:extLst>
                  <a:ext uri="{0D108BD9-81ED-4DB2-BD59-A6C34878D82A}">
                    <a16:rowId xmlns:a16="http://schemas.microsoft.com/office/drawing/2014/main" val="3042475277"/>
                  </a:ext>
                </a:extLst>
              </a:tr>
              <a:tr h="406784">
                <a:tc>
                  <a:txBody>
                    <a:bodyPr/>
                    <a:lstStyle/>
                    <a:p>
                      <a:r>
                        <a:rPr lang="en-US" sz="2100" dirty="0"/>
                        <a:t>“0:ab27”</a:t>
                      </a:r>
                    </a:p>
                  </a:txBody>
                  <a:tcPr marL="93260" marR="93260" marT="46630" marB="46630"/>
                </a:tc>
                <a:tc>
                  <a:txBody>
                    <a:bodyPr/>
                    <a:lstStyle/>
                    <a:p>
                      <a:r>
                        <a:rPr lang="en-US" sz="2100" dirty="0"/>
                        <a:t>Numbers that won’t shift the input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“ab27”</a:t>
                      </a:r>
                    </a:p>
                  </a:txBody>
                  <a:tcPr marL="93260" marR="93260" marT="46630" marB="46630"/>
                </a:tc>
                <a:extLst>
                  <a:ext uri="{0D108BD9-81ED-4DB2-BD59-A6C34878D82A}">
                    <a16:rowId xmlns:a16="http://schemas.microsoft.com/office/drawing/2014/main" val="3621466959"/>
                  </a:ext>
                </a:extLst>
              </a:tr>
            </a:tbl>
          </a:graphicData>
        </a:graphic>
      </p:graphicFrame>
    </p:spTree>
    <p:extLst>
      <p:ext uri="{BB962C8B-B14F-4D97-AF65-F5344CB8AC3E}">
        <p14:creationId xmlns:p14="http://schemas.microsoft.com/office/powerpoint/2010/main" val="1373722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p:txBody>
          <a:bodyPr/>
          <a:lstStyle/>
          <a:p>
            <a:r>
              <a:rPr lang="en-US" b="1" dirty="0"/>
              <a:t>E (cont.) – Invalid input</a:t>
            </a:r>
            <a:endParaRPr lang="en-US" dirty="0"/>
          </a:p>
        </p:txBody>
      </p:sp>
      <p:graphicFrame>
        <p:nvGraphicFramePr>
          <p:cNvPr id="4" name="Content Placeholder 3">
            <a:extLst>
              <a:ext uri="{FF2B5EF4-FFF2-40B4-BE49-F238E27FC236}">
                <a16:creationId xmlns:a16="http://schemas.microsoft.com/office/drawing/2014/main" id="{91D3B311-1060-4A78-A7F2-EC711C6167C6}"/>
              </a:ext>
            </a:extLst>
          </p:cNvPr>
          <p:cNvGraphicFramePr>
            <a:graphicFrameLocks noGrp="1"/>
          </p:cNvGraphicFramePr>
          <p:nvPr>
            <p:ph idx="1"/>
            <p:extLst>
              <p:ext uri="{D42A27DB-BD31-4B8C-83A1-F6EECF244321}">
                <p14:modId xmlns:p14="http://schemas.microsoft.com/office/powerpoint/2010/main" val="289729112"/>
              </p:ext>
            </p:extLst>
          </p:nvPr>
        </p:nvGraphicFramePr>
        <p:xfrm>
          <a:off x="656070" y="2265900"/>
          <a:ext cx="10724937" cy="2479800"/>
        </p:xfrm>
        <a:graphic>
          <a:graphicData uri="http://schemas.openxmlformats.org/drawingml/2006/table">
            <a:tbl>
              <a:tblPr firstRow="1" bandRow="1">
                <a:tableStyleId>{5C22544A-7EE6-4342-B048-85BDC9FD1C3A}</a:tableStyleId>
              </a:tblPr>
              <a:tblGrid>
                <a:gridCol w="3574979">
                  <a:extLst>
                    <a:ext uri="{9D8B030D-6E8A-4147-A177-3AD203B41FA5}">
                      <a16:colId xmlns:a16="http://schemas.microsoft.com/office/drawing/2014/main" val="1055167398"/>
                    </a:ext>
                  </a:extLst>
                </a:gridCol>
                <a:gridCol w="3063130">
                  <a:extLst>
                    <a:ext uri="{9D8B030D-6E8A-4147-A177-3AD203B41FA5}">
                      <a16:colId xmlns:a16="http://schemas.microsoft.com/office/drawing/2014/main" val="3202161822"/>
                    </a:ext>
                  </a:extLst>
                </a:gridCol>
                <a:gridCol w="4086828">
                  <a:extLst>
                    <a:ext uri="{9D8B030D-6E8A-4147-A177-3AD203B41FA5}">
                      <a16:colId xmlns:a16="http://schemas.microsoft.com/office/drawing/2014/main" val="2312036747"/>
                    </a:ext>
                  </a:extLst>
                </a:gridCol>
              </a:tblGrid>
              <a:tr h="406784">
                <a:tc>
                  <a:txBody>
                    <a:bodyPr/>
                    <a:lstStyle/>
                    <a:p>
                      <a:r>
                        <a:rPr lang="en-US" sz="2100"/>
                        <a:t>Sample Input</a:t>
                      </a:r>
                    </a:p>
                  </a:txBody>
                  <a:tcPr marL="93260" marR="93260" marT="46630" marB="46630"/>
                </a:tc>
                <a:tc>
                  <a:txBody>
                    <a:bodyPr/>
                    <a:lstStyle/>
                    <a:p>
                      <a:r>
                        <a:rPr lang="en-US" sz="2100"/>
                        <a:t>Equivalence Class</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a:t>Output</a:t>
                      </a:r>
                    </a:p>
                  </a:txBody>
                  <a:tcPr marL="93260" marR="93260" marT="46630" marB="46630"/>
                </a:tc>
                <a:extLst>
                  <a:ext uri="{0D108BD9-81ED-4DB2-BD59-A6C34878D82A}">
                    <a16:rowId xmlns:a16="http://schemas.microsoft.com/office/drawing/2014/main" val="1401762930"/>
                  </a:ext>
                </a:extLst>
              </a:tr>
              <a:tr h="406784">
                <a:tc>
                  <a:txBody>
                    <a:bodyPr/>
                    <a:lstStyle/>
                    <a:p>
                      <a:r>
                        <a:rPr lang="en-US" sz="2100" dirty="0"/>
                        <a:t>“:</a:t>
                      </a:r>
                      <a:r>
                        <a:rPr lang="en-US" sz="2100" dirty="0" err="1"/>
                        <a:t>abc</a:t>
                      </a:r>
                      <a:r>
                        <a:rPr lang="en-US" sz="2100" dirty="0"/>
                        <a:t>”</a:t>
                      </a:r>
                    </a:p>
                  </a:txBody>
                  <a:tcPr marL="93260" marR="93260" marT="46630" marB="46630"/>
                </a:tc>
                <a:tc>
                  <a:txBody>
                    <a:bodyPr/>
                    <a:lstStyle/>
                    <a:p>
                      <a:r>
                        <a:rPr lang="en-US" sz="2100" dirty="0"/>
                        <a:t>No shift value</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err="1"/>
                        <a:t>InvalidArgumentException</a:t>
                      </a:r>
                      <a:endParaRPr lang="en-US" sz="2100" dirty="0"/>
                    </a:p>
                  </a:txBody>
                  <a:tcPr marL="93260" marR="93260" marT="46630" marB="46630"/>
                </a:tc>
                <a:extLst>
                  <a:ext uri="{0D108BD9-81ED-4DB2-BD59-A6C34878D82A}">
                    <a16:rowId xmlns:a16="http://schemas.microsoft.com/office/drawing/2014/main" val="870782444"/>
                  </a:ext>
                </a:extLst>
              </a:tr>
              <a:tr h="406784">
                <a:tc>
                  <a:txBody>
                    <a:bodyPr/>
                    <a:lstStyle/>
                    <a:p>
                      <a:r>
                        <a:rPr lang="en-US" sz="2100" dirty="0"/>
                        <a:t>“2a”</a:t>
                      </a:r>
                    </a:p>
                  </a:txBody>
                  <a:tcPr marL="93260" marR="93260" marT="46630" marB="46630"/>
                </a:tc>
                <a:tc>
                  <a:txBody>
                    <a:bodyPr/>
                    <a:lstStyle/>
                    <a:p>
                      <a:r>
                        <a:rPr lang="en-US" sz="2100" dirty="0"/>
                        <a:t>No colon</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err="1"/>
                        <a:t>InvalidArgumentException</a:t>
                      </a:r>
                      <a:endParaRPr lang="en-US" sz="2100" dirty="0"/>
                    </a:p>
                  </a:txBody>
                  <a:tcPr marL="93260" marR="93260" marT="46630" marB="46630"/>
                </a:tc>
                <a:extLst>
                  <a:ext uri="{0D108BD9-81ED-4DB2-BD59-A6C34878D82A}">
                    <a16:rowId xmlns:a16="http://schemas.microsoft.com/office/drawing/2014/main" val="3372995995"/>
                  </a:ext>
                </a:extLst>
              </a:tr>
              <a:tr h="406784">
                <a:tc>
                  <a:txBody>
                    <a:bodyPr/>
                    <a:lstStyle/>
                    <a:p>
                      <a:r>
                        <a:rPr lang="en-US" sz="2100" dirty="0"/>
                        <a:t>“3:”</a:t>
                      </a:r>
                    </a:p>
                  </a:txBody>
                  <a:tcPr marL="93260" marR="93260" marT="46630" marB="46630"/>
                </a:tc>
                <a:tc>
                  <a:txBody>
                    <a:bodyPr/>
                    <a:lstStyle/>
                    <a:p>
                      <a:r>
                        <a:rPr lang="en-US" sz="2100" dirty="0"/>
                        <a:t>No string to encrypt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Clarify: error case or not?</a:t>
                      </a:r>
                    </a:p>
                  </a:txBody>
                  <a:tcPr marL="93260" marR="93260" marT="46630" marB="46630"/>
                </a:tc>
                <a:extLst>
                  <a:ext uri="{0D108BD9-81ED-4DB2-BD59-A6C34878D82A}">
                    <a16:rowId xmlns:a16="http://schemas.microsoft.com/office/drawing/2014/main" val="42531915"/>
                  </a:ext>
                </a:extLst>
              </a:tr>
              <a:tr h="406784">
                <a:tc>
                  <a:txBody>
                    <a:bodyPr/>
                    <a:lstStyle/>
                    <a:p>
                      <a:r>
                        <a:rPr lang="en-US" sz="2100" dirty="0"/>
                        <a:t>“1000000001:abc”</a:t>
                      </a:r>
                    </a:p>
                  </a:txBody>
                  <a:tcPr marL="93260" marR="93260" marT="46630" marB="46630"/>
                </a:tc>
                <a:tc>
                  <a:txBody>
                    <a:bodyPr/>
                    <a:lstStyle/>
                    <a:p>
                      <a:r>
                        <a:rPr lang="en-US" sz="2100" dirty="0"/>
                        <a:t>Out of range input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err="1"/>
                        <a:t>ArgumentOutOfRangeException</a:t>
                      </a:r>
                      <a:endParaRPr lang="en-US" sz="2100" dirty="0"/>
                    </a:p>
                  </a:txBody>
                  <a:tcPr marL="93260" marR="93260" marT="46630" marB="46630"/>
                </a:tc>
                <a:extLst>
                  <a:ext uri="{0D108BD9-81ED-4DB2-BD59-A6C34878D82A}">
                    <a16:rowId xmlns:a16="http://schemas.microsoft.com/office/drawing/2014/main" val="4029453358"/>
                  </a:ext>
                </a:extLst>
              </a:tr>
              <a:tr h="406784">
                <a:tc>
                  <a:txBody>
                    <a:bodyPr/>
                    <a:lstStyle/>
                    <a:p>
                      <a:r>
                        <a:rPr lang="en-US" sz="2100" dirty="0"/>
                        <a:t>“</a:t>
                      </a:r>
                      <a:r>
                        <a:rPr lang="en-US" sz="2100" dirty="0" err="1"/>
                        <a:t>abc:abc</a:t>
                      </a:r>
                      <a:r>
                        <a:rPr lang="en-US" sz="2100" dirty="0"/>
                        <a:t>”</a:t>
                      </a:r>
                    </a:p>
                  </a:txBody>
                  <a:tcPr marL="93260" marR="93260" marT="46630" marB="46630"/>
                </a:tc>
                <a:tc>
                  <a:txBody>
                    <a:bodyPr/>
                    <a:lstStyle/>
                    <a:p>
                      <a:r>
                        <a:rPr lang="en-US" sz="2100" dirty="0"/>
                        <a:t>Shift isn’t an integer</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err="1"/>
                        <a:t>InvalidArgumentException</a:t>
                      </a:r>
                      <a:endParaRPr lang="en-US" sz="2100" dirty="0"/>
                    </a:p>
                  </a:txBody>
                  <a:tcPr marL="93260" marR="93260" marT="46630" marB="46630"/>
                </a:tc>
                <a:extLst>
                  <a:ext uri="{0D108BD9-81ED-4DB2-BD59-A6C34878D82A}">
                    <a16:rowId xmlns:a16="http://schemas.microsoft.com/office/drawing/2014/main" val="3042475277"/>
                  </a:ext>
                </a:extLst>
              </a:tr>
            </a:tbl>
          </a:graphicData>
        </a:graphic>
      </p:graphicFrame>
    </p:spTree>
    <p:extLst>
      <p:ext uri="{BB962C8B-B14F-4D97-AF65-F5344CB8AC3E}">
        <p14:creationId xmlns:p14="http://schemas.microsoft.com/office/powerpoint/2010/main" val="10072009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p:txBody>
          <a:bodyPr>
            <a:normAutofit fontScale="90000"/>
          </a:bodyPr>
          <a:lstStyle/>
          <a:p>
            <a:r>
              <a:rPr lang="en-US" b="1" dirty="0"/>
              <a:t>E (cont.)</a:t>
            </a:r>
            <a:r>
              <a:rPr lang="en-US" dirty="0"/>
              <a:t> – </a:t>
            </a:r>
            <a:r>
              <a:rPr lang="en-US" b="1" dirty="0"/>
              <a:t>out of the box testing</a:t>
            </a:r>
            <a:endParaRPr lang="en-US" dirty="0"/>
          </a:p>
        </p:txBody>
      </p:sp>
      <p:graphicFrame>
        <p:nvGraphicFramePr>
          <p:cNvPr id="4" name="Content Placeholder 3">
            <a:extLst>
              <a:ext uri="{FF2B5EF4-FFF2-40B4-BE49-F238E27FC236}">
                <a16:creationId xmlns:a16="http://schemas.microsoft.com/office/drawing/2014/main" id="{91D3B311-1060-4A78-A7F2-EC711C6167C6}"/>
              </a:ext>
            </a:extLst>
          </p:cNvPr>
          <p:cNvGraphicFramePr>
            <a:graphicFrameLocks noGrp="1"/>
          </p:cNvGraphicFramePr>
          <p:nvPr>
            <p:ph idx="1"/>
            <p:extLst>
              <p:ext uri="{D42A27DB-BD31-4B8C-83A1-F6EECF244321}">
                <p14:modId xmlns:p14="http://schemas.microsoft.com/office/powerpoint/2010/main" val="81247639"/>
              </p:ext>
            </p:extLst>
          </p:nvPr>
        </p:nvGraphicFramePr>
        <p:xfrm>
          <a:off x="656070" y="2265900"/>
          <a:ext cx="10724937" cy="1653200"/>
        </p:xfrm>
        <a:graphic>
          <a:graphicData uri="http://schemas.openxmlformats.org/drawingml/2006/table">
            <a:tbl>
              <a:tblPr firstRow="1" bandRow="1">
                <a:tableStyleId>{5C22544A-7EE6-4342-B048-85BDC9FD1C3A}</a:tableStyleId>
              </a:tblPr>
              <a:tblGrid>
                <a:gridCol w="3574979">
                  <a:extLst>
                    <a:ext uri="{9D8B030D-6E8A-4147-A177-3AD203B41FA5}">
                      <a16:colId xmlns:a16="http://schemas.microsoft.com/office/drawing/2014/main" val="1055167398"/>
                    </a:ext>
                  </a:extLst>
                </a:gridCol>
                <a:gridCol w="3574979">
                  <a:extLst>
                    <a:ext uri="{9D8B030D-6E8A-4147-A177-3AD203B41FA5}">
                      <a16:colId xmlns:a16="http://schemas.microsoft.com/office/drawing/2014/main" val="3202161822"/>
                    </a:ext>
                  </a:extLst>
                </a:gridCol>
                <a:gridCol w="3574979">
                  <a:extLst>
                    <a:ext uri="{9D8B030D-6E8A-4147-A177-3AD203B41FA5}">
                      <a16:colId xmlns:a16="http://schemas.microsoft.com/office/drawing/2014/main" val="2312036747"/>
                    </a:ext>
                  </a:extLst>
                </a:gridCol>
              </a:tblGrid>
              <a:tr h="406784">
                <a:tc>
                  <a:txBody>
                    <a:bodyPr/>
                    <a:lstStyle/>
                    <a:p>
                      <a:r>
                        <a:rPr lang="en-US" sz="2100"/>
                        <a:t>Sample Input</a:t>
                      </a:r>
                    </a:p>
                  </a:txBody>
                  <a:tcPr marL="93260" marR="93260" marT="46630" marB="46630"/>
                </a:tc>
                <a:tc>
                  <a:txBody>
                    <a:bodyPr/>
                    <a:lstStyle/>
                    <a:p>
                      <a:r>
                        <a:rPr lang="en-US" sz="2100" dirty="0"/>
                        <a:t>Equivalence Class</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a:t>Output</a:t>
                      </a:r>
                    </a:p>
                  </a:txBody>
                  <a:tcPr marL="93260" marR="93260" marT="46630" marB="46630"/>
                </a:tc>
                <a:extLst>
                  <a:ext uri="{0D108BD9-81ED-4DB2-BD59-A6C34878D82A}">
                    <a16:rowId xmlns:a16="http://schemas.microsoft.com/office/drawing/2014/main" val="1401762930"/>
                  </a:ext>
                </a:extLst>
              </a:tr>
              <a:tr h="406784">
                <a:tc>
                  <a:txBody>
                    <a:bodyPr/>
                    <a:lstStyle/>
                    <a:p>
                      <a:r>
                        <a:rPr lang="en-US" sz="2100" dirty="0"/>
                        <a:t>“1:aC:3”</a:t>
                      </a:r>
                    </a:p>
                  </a:txBody>
                  <a:tcPr marL="93260" marR="93260" marT="46630" marB="46630"/>
                </a:tc>
                <a:tc>
                  <a:txBody>
                    <a:bodyPr/>
                    <a:lstStyle/>
                    <a:p>
                      <a:r>
                        <a:rPr lang="en-US" sz="2100" dirty="0"/>
                        <a:t>Multiple colons in the input</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“bD:4”</a:t>
                      </a:r>
                    </a:p>
                  </a:txBody>
                  <a:tcPr marL="93260" marR="93260" marT="46630" marB="46630"/>
                </a:tc>
                <a:extLst>
                  <a:ext uri="{0D108BD9-81ED-4DB2-BD59-A6C34878D82A}">
                    <a16:rowId xmlns:a16="http://schemas.microsoft.com/office/drawing/2014/main" val="870782444"/>
                  </a:ext>
                </a:extLst>
              </a:tr>
              <a:tr h="406784">
                <a:tc>
                  <a:txBody>
                    <a:bodyPr/>
                    <a:lstStyle/>
                    <a:p>
                      <a:r>
                        <a:rPr lang="en-US" sz="2100" dirty="0"/>
                        <a:t>“+1:abc”</a:t>
                      </a:r>
                    </a:p>
                  </a:txBody>
                  <a:tcPr marL="93260" marR="93260" marT="46630" marB="46630"/>
                </a:tc>
                <a:tc>
                  <a:txBody>
                    <a:bodyPr/>
                    <a:lstStyle/>
                    <a:p>
                      <a:endParaRPr lang="en-US" sz="2100" dirty="0"/>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Clarify: error or not?</a:t>
                      </a:r>
                    </a:p>
                  </a:txBody>
                  <a:tcPr marL="93260" marR="93260" marT="46630" marB="46630"/>
                </a:tc>
                <a:extLst>
                  <a:ext uri="{0D108BD9-81ED-4DB2-BD59-A6C34878D82A}">
                    <a16:rowId xmlns:a16="http://schemas.microsoft.com/office/drawing/2014/main" val="3372995995"/>
                  </a:ext>
                </a:extLst>
              </a:tr>
              <a:tr h="406784">
                <a:tc>
                  <a:txBody>
                    <a:bodyPr/>
                    <a:lstStyle/>
                    <a:p>
                      <a:r>
                        <a:rPr lang="en-US" sz="2100" dirty="0"/>
                        <a:t>“1:aaaaaaa (…millions of a’s)</a:t>
                      </a:r>
                    </a:p>
                  </a:txBody>
                  <a:tcPr marL="93260" marR="93260" marT="46630" marB="46630"/>
                </a:tc>
                <a:tc>
                  <a:txBody>
                    <a:bodyPr/>
                    <a:lstStyle/>
                    <a:p>
                      <a:r>
                        <a:rPr lang="en-US" sz="2100" dirty="0"/>
                        <a:t>Stress/performance</a:t>
                      </a:r>
                    </a:p>
                  </a:txBody>
                  <a:tcPr marL="93260" marR="93260" marT="46630" marB="4663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dirty="0"/>
                        <a:t>Will the code perform well?</a:t>
                      </a:r>
                    </a:p>
                  </a:txBody>
                  <a:tcPr marL="93260" marR="93260" marT="46630" marB="46630"/>
                </a:tc>
                <a:extLst>
                  <a:ext uri="{0D108BD9-81ED-4DB2-BD59-A6C34878D82A}">
                    <a16:rowId xmlns:a16="http://schemas.microsoft.com/office/drawing/2014/main" val="42531915"/>
                  </a:ext>
                </a:extLst>
              </a:tr>
            </a:tbl>
          </a:graphicData>
        </a:graphic>
      </p:graphicFrame>
    </p:spTree>
    <p:extLst>
      <p:ext uri="{BB962C8B-B14F-4D97-AF65-F5344CB8AC3E}">
        <p14:creationId xmlns:p14="http://schemas.microsoft.com/office/powerpoint/2010/main" val="2757703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55768" y="372393"/>
            <a:ext cx="10724938" cy="1351952"/>
          </a:xfrm>
        </p:spPr>
        <p:txBody>
          <a:bodyPr>
            <a:normAutofit/>
          </a:bodyPr>
          <a:lstStyle/>
          <a:p>
            <a:r>
              <a:rPr lang="en-US"/>
              <a:t>B – Brute Force</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779624" y="513828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86A1290-E429-484A-88F7-11E5A580D713}"/>
              </a:ext>
            </a:extLst>
          </p:cNvPr>
          <p:cNvSpPr>
            <a:spLocks noGrp="1"/>
          </p:cNvSpPr>
          <p:nvPr>
            <p:ph idx="1"/>
          </p:nvPr>
        </p:nvSpPr>
        <p:spPr>
          <a:xfrm>
            <a:off x="557602" y="2647008"/>
            <a:ext cx="10723677" cy="3217764"/>
          </a:xfrm>
        </p:spPr>
        <p:txBody>
          <a:bodyPr>
            <a:normAutofit fontScale="85000" lnSpcReduction="20000"/>
          </a:bodyPr>
          <a:lstStyle/>
          <a:p>
            <a:r>
              <a:rPr lang="en-US" dirty="0"/>
              <a:t>Define three arrays of character sets similar to below. The problem then boils down to manipulating offsets within the appropriate array.</a:t>
            </a:r>
          </a:p>
          <a:p>
            <a:pPr marL="166685" lvl="1" indent="0">
              <a:buNone/>
            </a:pPr>
            <a:r>
              <a:rPr lang="en-US" dirty="0"/>
              <a:t>	</a:t>
            </a:r>
            <a:r>
              <a:rPr lang="en-US" dirty="0">
                <a:latin typeface="Courier New" panose="02070309020205020404" pitchFamily="49" charset="0"/>
                <a:cs typeface="Courier New" panose="02070309020205020404" pitchFamily="49" charset="0"/>
              </a:rPr>
              <a:t>char[] lowerCase = "abcdefghijklmnopqrstuvwxyz".</a:t>
            </a:r>
            <a:r>
              <a:rPr lang="en-US" dirty="0" err="1">
                <a:latin typeface="Courier New" panose="02070309020205020404" pitchFamily="49" charset="0"/>
                <a:cs typeface="Courier New" panose="02070309020205020404" pitchFamily="49" charset="0"/>
              </a:rPr>
              <a:t>ToCharArray</a:t>
            </a:r>
            <a:r>
              <a:rPr lang="en-US" dirty="0">
                <a:latin typeface="Courier New" panose="02070309020205020404" pitchFamily="49" charset="0"/>
                <a:cs typeface="Courier New" panose="02070309020205020404" pitchFamily="49" charset="0"/>
              </a:rPr>
              <a:t>();</a:t>
            </a:r>
          </a:p>
          <a:p>
            <a:r>
              <a:rPr lang="en-US" dirty="0"/>
              <a:t>This can be a helpful way of visualizing the problem</a:t>
            </a:r>
          </a:p>
          <a:p>
            <a:r>
              <a:rPr lang="en-US" dirty="0"/>
              <a:t>If you reach end/beginning of alphabets, add checks to bring you back within the correct range:</a:t>
            </a:r>
          </a:p>
          <a:p>
            <a:pPr marL="0" indent="0">
              <a:buNone/>
            </a:pPr>
            <a:r>
              <a:rPr lang="en-US" dirty="0">
                <a:latin typeface="Courier New" panose="02070309020205020404" pitchFamily="49" charset="0"/>
                <a:cs typeface="Courier New" panose="02070309020205020404" pitchFamily="49" charset="0"/>
              </a:rPr>
              <a:t>	if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&gt; ‘Z’) …</a:t>
            </a:r>
          </a:p>
          <a:p>
            <a:r>
              <a:rPr lang="en-US" dirty="0"/>
              <a:t>Check what range you’re in and shift accordingly</a:t>
            </a:r>
          </a:p>
          <a:p>
            <a:pPr marL="0" indent="0">
              <a:buNone/>
            </a:pPr>
            <a:r>
              <a:rPr lang="en-US" dirty="0"/>
              <a:t>	</a:t>
            </a:r>
            <a:r>
              <a:rPr lang="en-US" dirty="0">
                <a:latin typeface="Courier New" panose="02070309020205020404" pitchFamily="49" charset="0"/>
                <a:cs typeface="Courier New" panose="02070309020205020404" pitchFamily="49" charset="0"/>
              </a:rPr>
              <a:t>if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&gt;= ‘a’ &amp;&amp; input[] &lt;= ‘z’)</a:t>
            </a:r>
          </a:p>
          <a:p>
            <a:pPr marL="0" indent="0">
              <a:buNone/>
            </a:pPr>
            <a:r>
              <a:rPr lang="en-US" dirty="0">
                <a:latin typeface="Courier New" panose="02070309020205020404" pitchFamily="49" charset="0"/>
                <a:cs typeface="Courier New" panose="02070309020205020404" pitchFamily="49" charset="0"/>
              </a:rPr>
              <a:t>	else if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&gt;= ‘A’ &amp;&amp;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&lt;= ‘Z’)</a:t>
            </a:r>
          </a:p>
          <a:p>
            <a:pPr marL="0" indent="0">
              <a:buNone/>
            </a:pPr>
            <a:r>
              <a:rPr lang="en-US" dirty="0">
                <a:latin typeface="Courier New" panose="02070309020205020404" pitchFamily="49" charset="0"/>
                <a:cs typeface="Courier New" panose="02070309020205020404" pitchFamily="49" charset="0"/>
              </a:rPr>
              <a:t>	else if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&gt;= ‘0’ &amp;&amp; input[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&lt;= ‘9’)</a:t>
            </a:r>
          </a:p>
        </p:txBody>
      </p:sp>
    </p:spTree>
    <p:extLst>
      <p:ext uri="{BB962C8B-B14F-4D97-AF65-F5344CB8AC3E}">
        <p14:creationId xmlns:p14="http://schemas.microsoft.com/office/powerpoint/2010/main" val="3545946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CBEEB-EC32-47CE-B380-6EE92236B096}"/>
              </a:ext>
            </a:extLst>
          </p:cNvPr>
          <p:cNvSpPr>
            <a:spLocks noGrp="1"/>
          </p:cNvSpPr>
          <p:nvPr>
            <p:ph type="title"/>
          </p:nvPr>
        </p:nvSpPr>
        <p:spPr/>
        <p:txBody>
          <a:bodyPr/>
          <a:lstStyle/>
          <a:p>
            <a:r>
              <a:rPr lang="en-US"/>
              <a:t>O - Optimize</a:t>
            </a:r>
          </a:p>
        </p:txBody>
      </p:sp>
      <p:sp>
        <p:nvSpPr>
          <p:cNvPr id="3" name="Content Placeholder 2">
            <a:extLst>
              <a:ext uri="{FF2B5EF4-FFF2-40B4-BE49-F238E27FC236}">
                <a16:creationId xmlns:a16="http://schemas.microsoft.com/office/drawing/2014/main" id="{6FA4BBF2-6664-4820-AFAD-71E67094EDF5}"/>
              </a:ext>
            </a:extLst>
          </p:cNvPr>
          <p:cNvSpPr>
            <a:spLocks noGrp="1"/>
          </p:cNvSpPr>
          <p:nvPr>
            <p:ph idx="1"/>
          </p:nvPr>
        </p:nvSpPr>
        <p:spPr/>
        <p:txBody>
          <a:bodyPr/>
          <a:lstStyle/>
          <a:p>
            <a:r>
              <a:rPr lang="en-US" dirty="0"/>
              <a:t>Do you really need the character arrays?</a:t>
            </a:r>
          </a:p>
          <a:p>
            <a:r>
              <a:rPr lang="en-US" dirty="0"/>
              <a:t>Can you avoid the special checks for the end/beginning of each character set?</a:t>
            </a:r>
          </a:p>
        </p:txBody>
      </p:sp>
    </p:spTree>
    <p:extLst>
      <p:ext uri="{BB962C8B-B14F-4D97-AF65-F5344CB8AC3E}">
        <p14:creationId xmlns:p14="http://schemas.microsoft.com/office/powerpoint/2010/main" val="3655190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55768" y="372393"/>
            <a:ext cx="10724938" cy="1351952"/>
          </a:xfrm>
        </p:spPr>
        <p:txBody>
          <a:bodyPr>
            <a:normAutofit/>
          </a:bodyPr>
          <a:lstStyle/>
          <a:p>
            <a:r>
              <a:rPr lang="en-US"/>
              <a:t>W – Walk Through</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779624" y="5138285"/>
            <a:ext cx="0"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9538A81B-446C-4A50-B057-550B637B0641}"/>
              </a:ext>
            </a:extLst>
          </p:cNvPr>
          <p:cNvGraphicFramePr>
            <a:graphicFrameLocks noGrp="1"/>
          </p:cNvGraphicFramePr>
          <p:nvPr>
            <p:ph idx="1"/>
            <p:extLst>
              <p:ext uri="{D42A27DB-BD31-4B8C-83A1-F6EECF244321}">
                <p14:modId xmlns:p14="http://schemas.microsoft.com/office/powerpoint/2010/main" val="3127245498"/>
              </p:ext>
            </p:extLst>
          </p:nvPr>
        </p:nvGraphicFramePr>
        <p:xfrm>
          <a:off x="557213" y="1597572"/>
          <a:ext cx="10723562" cy="49083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32649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55768" y="372393"/>
            <a:ext cx="10724938" cy="1351952"/>
          </a:xfrm>
        </p:spPr>
        <p:txBody>
          <a:bodyPr>
            <a:normAutofit/>
          </a:bodyPr>
          <a:lstStyle/>
          <a:p>
            <a:r>
              <a:rPr lang="en-US"/>
              <a:t>I - Implement</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779624" y="513828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3E112B7-DEA9-48A6-AB21-D3FA4A3B42D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761426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CD59-BD8F-471D-A98E-47860D0E0C25}"/>
              </a:ext>
            </a:extLst>
          </p:cNvPr>
          <p:cNvSpPr>
            <a:spLocks noGrp="1"/>
          </p:cNvSpPr>
          <p:nvPr>
            <p:ph type="title"/>
          </p:nvPr>
        </p:nvSpPr>
        <p:spPr>
          <a:xfrm>
            <a:off x="855768" y="372393"/>
            <a:ext cx="10724938" cy="1351952"/>
          </a:xfrm>
        </p:spPr>
        <p:txBody>
          <a:bodyPr>
            <a:normAutofit/>
          </a:bodyPr>
          <a:lstStyle/>
          <a:p>
            <a:r>
              <a:rPr lang="en-US"/>
              <a:t>T - Test</a:t>
            </a:r>
          </a:p>
        </p:txBody>
      </p:sp>
      <p:cxnSp>
        <p:nvCxnSpPr>
          <p:cNvPr id="16" name="Straight Connector 15">
            <a:extLst>
              <a:ext uri="{FF2B5EF4-FFF2-40B4-BE49-F238E27FC236}">
                <a16:creationId xmlns:a16="http://schemas.microsoft.com/office/drawing/2014/main" id="{2BE892FE-F16F-4666-8F5A-938C020F34A2}"/>
              </a:ext>
            </a:extLst>
          </p:cNvPr>
          <p:cNvCxnSpPr>
            <a:cxnSpLocks/>
          </p:cNvCxnSpPr>
          <p:nvPr/>
        </p:nvCxnSpPr>
        <p:spPr>
          <a:xfrm>
            <a:off x="10779624" y="513828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3E112B7-DEA9-48A6-AB21-D3FA4A3B42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68655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4FD12B-34B0-4173-8E9C-4B36E0D2B1C8}"/>
              </a:ext>
            </a:extLst>
          </p:cNvPr>
          <p:cNvSpPr>
            <a:spLocks noGrp="1"/>
          </p:cNvSpPr>
          <p:nvPr>
            <p:ph type="body" sz="quarter" idx="14"/>
          </p:nvPr>
        </p:nvSpPr>
        <p:spPr/>
        <p:txBody>
          <a:bodyPr/>
          <a:lstStyle/>
          <a:p>
            <a:r>
              <a:rPr lang="en-US" dirty="0"/>
              <a:t>CODE REVIEW FEEDBACK</a:t>
            </a:r>
          </a:p>
        </p:txBody>
      </p:sp>
      <p:sp>
        <p:nvSpPr>
          <p:cNvPr id="3" name="Text Placeholder 2">
            <a:extLst>
              <a:ext uri="{FF2B5EF4-FFF2-40B4-BE49-F238E27FC236}">
                <a16:creationId xmlns:a16="http://schemas.microsoft.com/office/drawing/2014/main" id="{398DA825-E27A-4AF8-9B97-CDB837EC8BF5}"/>
              </a:ext>
            </a:extLst>
          </p:cNvPr>
          <p:cNvSpPr>
            <a:spLocks noGrp="1"/>
          </p:cNvSpPr>
          <p:nvPr>
            <p:ph type="body" sz="quarter" idx="16"/>
          </p:nvPr>
        </p:nvSpPr>
        <p:spPr/>
        <p:txBody>
          <a:bodyPr/>
          <a:lstStyle/>
          <a:p>
            <a:r>
              <a:rPr lang="en-US" dirty="0"/>
              <a:t>Always check for null!</a:t>
            </a:r>
          </a:p>
          <a:p>
            <a:r>
              <a:rPr lang="en-US" dirty="0"/>
              <a:t>Familiarize yourself with </a:t>
            </a:r>
            <a:r>
              <a:rPr lang="en-US" dirty="0">
                <a:hlinkClick r:id="rId3"/>
              </a:rPr>
              <a:t>Code Smells</a:t>
            </a:r>
            <a:endParaRPr lang="en-US" dirty="0"/>
          </a:p>
          <a:p>
            <a:r>
              <a:rPr lang="en-US" dirty="0"/>
              <a:t>Don’t duplicate code</a:t>
            </a:r>
          </a:p>
          <a:p>
            <a:r>
              <a:rPr lang="en-US" dirty="0"/>
              <a:t>Avoid magic numbers</a:t>
            </a:r>
          </a:p>
          <a:p>
            <a:r>
              <a:rPr lang="en-US" dirty="0"/>
              <a:t>Learn a unit </a:t>
            </a:r>
            <a:r>
              <a:rPr lang="en-US"/>
              <a:t>test framework like </a:t>
            </a:r>
            <a:r>
              <a:rPr lang="en-US" dirty="0">
                <a:hlinkClick r:id="rId4"/>
              </a:rPr>
              <a:t>Junit</a:t>
            </a:r>
            <a:endParaRPr lang="en-US" dirty="0"/>
          </a:p>
          <a:p>
            <a:r>
              <a:rPr lang="en-US" dirty="0"/>
              <a:t>Note: your reviewers are mainly reviewing whether you wrote “Good code” (see week1 slides)</a:t>
            </a:r>
          </a:p>
          <a:p>
            <a:endParaRPr lang="en-US" dirty="0"/>
          </a:p>
        </p:txBody>
      </p:sp>
    </p:spTree>
    <p:extLst>
      <p:ext uri="{BB962C8B-B14F-4D97-AF65-F5344CB8AC3E}">
        <p14:creationId xmlns:p14="http://schemas.microsoft.com/office/powerpoint/2010/main" val="29727371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a:xfrm>
            <a:off x="681710" y="1044607"/>
            <a:ext cx="11036744" cy="781585"/>
          </a:xfrm>
        </p:spPr>
        <p:txBody>
          <a:bodyPr/>
          <a:lstStyle/>
          <a:p>
            <a:r>
              <a:rPr lang="en-US" dirty="0"/>
              <a:t>Strings!</a:t>
            </a:r>
          </a:p>
        </p:txBody>
      </p:sp>
      <p:sp>
        <p:nvSpPr>
          <p:cNvPr id="3" name="Text Placeholder 2">
            <a:extLst>
              <a:ext uri="{FF2B5EF4-FFF2-40B4-BE49-F238E27FC236}">
                <a16:creationId xmlns:a16="http://schemas.microsoft.com/office/drawing/2014/main" id="{7ADA8DD5-580D-4B7F-8E4F-A1E1E61F6795}"/>
              </a:ext>
            </a:extLst>
          </p:cNvPr>
          <p:cNvSpPr>
            <a:spLocks noGrp="1"/>
          </p:cNvSpPr>
          <p:nvPr>
            <p:ph type="body" sz="quarter" idx="16"/>
          </p:nvPr>
        </p:nvSpPr>
        <p:spPr>
          <a:xfrm>
            <a:off x="681710" y="2389756"/>
            <a:ext cx="3719961" cy="3044250"/>
          </a:xfrm>
        </p:spPr>
        <p:txBody>
          <a:bodyPr/>
          <a:lstStyle/>
          <a:p>
            <a:pPr marL="0" indent="0">
              <a:spcBef>
                <a:spcPts val="0"/>
              </a:spcBef>
              <a:buNone/>
            </a:pPr>
            <a:r>
              <a:rPr lang="en-US" dirty="0">
                <a:solidFill>
                  <a:srgbClr val="004B50"/>
                </a:solidFill>
              </a:rPr>
              <a:t>Popular to test</a:t>
            </a:r>
          </a:p>
          <a:p>
            <a:pPr lvl="1">
              <a:spcBef>
                <a:spcPts val="0"/>
              </a:spcBef>
            </a:pPr>
            <a:r>
              <a:rPr lang="en-US" dirty="0"/>
              <a:t>Algorithmic thinking</a:t>
            </a:r>
          </a:p>
          <a:p>
            <a:pPr lvl="1">
              <a:spcBef>
                <a:spcPts val="0"/>
              </a:spcBef>
            </a:pPr>
            <a:r>
              <a:rPr lang="en-US" dirty="0"/>
              <a:t>Grasp of coding language</a:t>
            </a:r>
          </a:p>
          <a:p>
            <a:pPr marL="0" indent="0">
              <a:spcBef>
                <a:spcPts val="0"/>
              </a:spcBef>
              <a:buNone/>
            </a:pPr>
            <a:r>
              <a:rPr lang="en-US" dirty="0">
                <a:solidFill>
                  <a:srgbClr val="004B50"/>
                </a:solidFill>
              </a:rPr>
              <a:t>Common problems</a:t>
            </a:r>
          </a:p>
          <a:p>
            <a:pPr lvl="1">
              <a:spcBef>
                <a:spcPts val="0"/>
              </a:spcBef>
            </a:pPr>
            <a:r>
              <a:rPr lang="en-US" dirty="0" err="1"/>
              <a:t>isPalindrome</a:t>
            </a:r>
            <a:endParaRPr lang="en-US" dirty="0"/>
          </a:p>
          <a:p>
            <a:pPr lvl="1">
              <a:spcBef>
                <a:spcPts val="0"/>
              </a:spcBef>
            </a:pPr>
            <a:r>
              <a:rPr lang="en-US" dirty="0"/>
              <a:t>Cyphers</a:t>
            </a:r>
          </a:p>
          <a:p>
            <a:pPr lvl="1">
              <a:spcBef>
                <a:spcPts val="0"/>
              </a:spcBef>
            </a:pPr>
            <a:r>
              <a:rPr lang="en-US" dirty="0" err="1"/>
              <a:t>Lexigraphic</a:t>
            </a:r>
            <a:r>
              <a:rPr lang="en-US" dirty="0"/>
              <a:t> comparisons</a:t>
            </a:r>
          </a:p>
          <a:p>
            <a:pPr lvl="1">
              <a:spcBef>
                <a:spcPts val="0"/>
              </a:spcBef>
            </a:pPr>
            <a:r>
              <a:rPr lang="en-US" dirty="0"/>
              <a:t>ASCII conversions</a:t>
            </a:r>
          </a:p>
          <a:p>
            <a:pPr lvl="2">
              <a:spcBef>
                <a:spcPts val="0"/>
              </a:spcBef>
            </a:pPr>
            <a:r>
              <a:rPr lang="en-US" dirty="0"/>
              <a:t>Remember: all characters have associated ascii value</a:t>
            </a:r>
          </a:p>
          <a:p>
            <a:pPr marL="166685" lvl="1" indent="0">
              <a:spcBef>
                <a:spcPts val="0"/>
              </a:spcBef>
              <a:buNone/>
            </a:pPr>
            <a:endParaRPr lang="en-US" dirty="0"/>
          </a:p>
          <a:p>
            <a:pPr lvl="1">
              <a:spcBef>
                <a:spcPts val="0"/>
              </a:spcBef>
            </a:pPr>
            <a:endParaRPr lang="en-US" dirty="0"/>
          </a:p>
        </p:txBody>
      </p:sp>
      <p:sp>
        <p:nvSpPr>
          <p:cNvPr id="4" name="Text Placeholder 2">
            <a:extLst>
              <a:ext uri="{FF2B5EF4-FFF2-40B4-BE49-F238E27FC236}">
                <a16:creationId xmlns:a16="http://schemas.microsoft.com/office/drawing/2014/main" id="{2938D4B2-007E-4428-8C35-6226EF52C3FA}"/>
              </a:ext>
            </a:extLst>
          </p:cNvPr>
          <p:cNvSpPr txBox="1">
            <a:spLocks/>
          </p:cNvSpPr>
          <p:nvPr/>
        </p:nvSpPr>
        <p:spPr>
          <a:xfrm>
            <a:off x="5396515" y="2389756"/>
            <a:ext cx="5543917" cy="3044250"/>
          </a:xfrm>
          <a:prstGeom prst="rect">
            <a:avLst/>
          </a:prstGeom>
        </p:spPr>
        <p:txBody>
          <a:bodyPr vert="horz" lIns="0" tIns="0" rIns="0" bIns="0" rtlCol="0">
            <a:noAutofit/>
          </a:bodyPr>
          <a:lstStyle>
            <a:lvl1pPr marL="169860" marR="0" indent="-169860" algn="l" defTabSz="508623" rtl="0" eaLnBrk="1" fontAlgn="auto" latinLnBrk="0" hangingPunct="1">
              <a:lnSpc>
                <a:spcPct val="114000"/>
              </a:lnSpc>
              <a:spcBef>
                <a:spcPts val="1200"/>
              </a:spcBef>
              <a:spcAft>
                <a:spcPts val="0"/>
              </a:spcAft>
              <a:buClr>
                <a:schemeClr val="accent4"/>
              </a:buClr>
              <a:buSzTx/>
              <a:buFont typeface="Arial" panose="020B0604020202020204" pitchFamily="34" charset="0"/>
              <a:buChar char="•"/>
              <a:tabLst/>
              <a:defRPr lang="en-US" sz="2000"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52432" indent="-285747" algn="l" defTabSz="508623" rtl="0" eaLnBrk="1" latinLnBrk="0" hangingPunct="1">
              <a:lnSpc>
                <a:spcPct val="114000"/>
              </a:lnSpc>
              <a:spcBef>
                <a:spcPts val="1200"/>
              </a:spcBef>
              <a:spcAft>
                <a:spcPts val="0"/>
              </a:spcAft>
              <a:buClrTx/>
              <a:buFont typeface="Arial" panose="020B0604020202020204" pitchFamily="34" charset="0"/>
              <a:buChar char="•"/>
              <a:defRPr lang="en-US" sz="2000" kern="1200" dirty="0" smtClean="0">
                <a:gradFill>
                  <a:gsLst>
                    <a:gs pos="79646">
                      <a:schemeClr val="tx1"/>
                    </a:gs>
                    <a:gs pos="63000">
                      <a:schemeClr val="tx1"/>
                    </a:gs>
                  </a:gsLst>
                  <a:lin ang="5400000" scaled="1"/>
                </a:gradFill>
                <a:latin typeface="+mn-lt"/>
                <a:ea typeface="+mn-ea"/>
                <a:cs typeface="+mn-cs"/>
              </a:defRPr>
            </a:lvl2pPr>
            <a:lvl3pPr marL="619116" indent="-285747" algn="l" defTabSz="508623" rtl="0" eaLnBrk="1" latinLnBrk="0" hangingPunct="1">
              <a:lnSpc>
                <a:spcPct val="114000"/>
              </a:lnSpc>
              <a:spcBef>
                <a:spcPts val="1200"/>
              </a:spcBef>
              <a:spcAft>
                <a:spcPts val="0"/>
              </a:spcAft>
              <a:buClr>
                <a:schemeClr val="accent4"/>
              </a:buClr>
              <a:buFont typeface="Arial" panose="020B0604020202020204" pitchFamily="34" charset="0"/>
              <a:buChar char="•"/>
              <a:defRPr lang="en-US" sz="2000" kern="1200" baseline="0" dirty="0" smtClean="0">
                <a:gradFill>
                  <a:gsLst>
                    <a:gs pos="79646">
                      <a:schemeClr val="tx1"/>
                    </a:gs>
                    <a:gs pos="63000">
                      <a:schemeClr val="tx1"/>
                    </a:gs>
                  </a:gsLst>
                  <a:lin ang="5400000" scaled="1"/>
                </a:gradFill>
                <a:latin typeface="+mn-lt"/>
                <a:ea typeface="+mn-ea"/>
                <a:cs typeface="+mn-cs"/>
              </a:defRPr>
            </a:lvl3pPr>
            <a:lvl4pPr marL="787391" indent="-285747" algn="l" defTabSz="508623" rtl="0" eaLnBrk="1" latinLnBrk="0" hangingPunct="1">
              <a:lnSpc>
                <a:spcPct val="114000"/>
              </a:lnSpc>
              <a:spcBef>
                <a:spcPts val="1200"/>
              </a:spcBef>
              <a:spcAft>
                <a:spcPts val="0"/>
              </a:spcAft>
              <a:buClrTx/>
              <a:buFont typeface="Wingdings" panose="05000000000000000000" pitchFamily="2" charset="2"/>
              <a:buNone/>
              <a:defRPr lang="en-US" sz="2000" kern="1200" dirty="0">
                <a:gradFill>
                  <a:gsLst>
                    <a:gs pos="79646">
                      <a:schemeClr val="tx1"/>
                    </a:gs>
                    <a:gs pos="63000">
                      <a:schemeClr val="tx1"/>
                    </a:gs>
                  </a:gsLst>
                  <a:lin ang="5400000" scaled="1"/>
                </a:gradFill>
                <a:latin typeface="+mn-lt"/>
                <a:ea typeface="+mn-ea"/>
                <a:cs typeface="+mn-cs"/>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pPr marL="0" indent="0">
              <a:spcBef>
                <a:spcPts val="0"/>
              </a:spcBef>
              <a:buNone/>
            </a:pPr>
            <a:r>
              <a:rPr lang="en-US" dirty="0">
                <a:solidFill>
                  <a:srgbClr val="004B50"/>
                </a:solidFill>
              </a:rPr>
              <a:t>Common Mistakes</a:t>
            </a:r>
          </a:p>
          <a:p>
            <a:pPr lvl="1">
              <a:spcBef>
                <a:spcPts val="0"/>
              </a:spcBef>
            </a:pPr>
            <a:r>
              <a:rPr lang="en-US" dirty="0"/>
              <a:t>Strings are immutable in some languages</a:t>
            </a:r>
          </a:p>
          <a:p>
            <a:pPr lvl="1">
              <a:spcBef>
                <a:spcPts val="0"/>
              </a:spcBef>
            </a:pPr>
            <a:r>
              <a:rPr lang="en-US" dirty="0"/>
              <a:t>Strings use 0 based indexing</a:t>
            </a:r>
          </a:p>
          <a:p>
            <a:pPr lvl="1">
              <a:spcBef>
                <a:spcPts val="0"/>
              </a:spcBef>
            </a:pPr>
            <a:r>
              <a:rPr lang="en-US" dirty="0"/>
              <a:t>Confusing Strings with chars</a:t>
            </a:r>
          </a:p>
          <a:p>
            <a:pPr lvl="2">
              <a:spcBef>
                <a:spcPts val="0"/>
              </a:spcBef>
            </a:pPr>
            <a:r>
              <a:rPr lang="en-US" dirty="0"/>
              <a:t>Strings use .equals()</a:t>
            </a:r>
          </a:p>
          <a:p>
            <a:pPr lvl="2">
              <a:spcBef>
                <a:spcPts val="0"/>
              </a:spcBef>
            </a:pPr>
            <a:r>
              <a:rPr lang="en-US" dirty="0"/>
              <a:t>.</a:t>
            </a:r>
            <a:r>
              <a:rPr lang="en-US" dirty="0" err="1"/>
              <a:t>charAt</a:t>
            </a:r>
            <a:r>
              <a:rPr lang="en-US" dirty="0"/>
              <a:t> returns a char, not a String</a:t>
            </a:r>
          </a:p>
          <a:p>
            <a:pPr marL="166685" lvl="1" indent="0">
              <a:spcBef>
                <a:spcPts val="0"/>
              </a:spcBef>
              <a:buNone/>
            </a:pPr>
            <a:endParaRPr lang="en-US" dirty="0"/>
          </a:p>
        </p:txBody>
      </p:sp>
    </p:spTree>
    <p:extLst>
      <p:ext uri="{BB962C8B-B14F-4D97-AF65-F5344CB8AC3E}">
        <p14:creationId xmlns:p14="http://schemas.microsoft.com/office/powerpoint/2010/main" val="65726511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F17E2D-5963-475C-8A1A-0614463CD049}"/>
              </a:ext>
            </a:extLst>
          </p:cNvPr>
          <p:cNvSpPr>
            <a:spLocks noGrp="1"/>
          </p:cNvSpPr>
          <p:nvPr>
            <p:ph type="body" sz="quarter" idx="14"/>
          </p:nvPr>
        </p:nvSpPr>
        <p:spPr/>
        <p:txBody>
          <a:bodyPr/>
          <a:lstStyle/>
          <a:p>
            <a:r>
              <a:rPr lang="en-US" dirty="0"/>
              <a:t>Agenda</a:t>
            </a:r>
          </a:p>
        </p:txBody>
      </p:sp>
      <p:sp>
        <p:nvSpPr>
          <p:cNvPr id="5" name="Text Placeholder 4">
            <a:extLst>
              <a:ext uri="{FF2B5EF4-FFF2-40B4-BE49-F238E27FC236}">
                <a16:creationId xmlns:a16="http://schemas.microsoft.com/office/drawing/2014/main" id="{A0232409-3E02-40A4-8A07-BB718A6E7DAA}"/>
              </a:ext>
            </a:extLst>
          </p:cNvPr>
          <p:cNvSpPr>
            <a:spLocks noGrp="1"/>
          </p:cNvSpPr>
          <p:nvPr>
            <p:ph type="body" sz="quarter" idx="16"/>
          </p:nvPr>
        </p:nvSpPr>
        <p:spPr/>
        <p:txBody>
          <a:bodyPr/>
          <a:lstStyle/>
          <a:p>
            <a:r>
              <a:rPr lang="en-US" dirty="0"/>
              <a:t>Reminders/Logistics</a:t>
            </a:r>
          </a:p>
          <a:p>
            <a:r>
              <a:rPr lang="en-US" dirty="0"/>
              <a:t>TEBOW IT review for integer palindrome (updated in week1 slides)</a:t>
            </a:r>
          </a:p>
          <a:p>
            <a:r>
              <a:rPr lang="en-US" dirty="0"/>
              <a:t>TEBOW IT review for last week’s homework assignment (Caesar Cipher)</a:t>
            </a:r>
          </a:p>
          <a:p>
            <a:r>
              <a:rPr lang="en-US" dirty="0"/>
              <a:t>Code review feedback</a:t>
            </a:r>
          </a:p>
          <a:p>
            <a:r>
              <a:rPr lang="en-US" dirty="0"/>
              <a:t>Walkthrough of git workflows</a:t>
            </a:r>
          </a:p>
          <a:p>
            <a:r>
              <a:rPr lang="en-US" dirty="0"/>
              <a:t>Sample Problem: </a:t>
            </a:r>
            <a:r>
              <a:rPr lang="en-US" dirty="0" err="1"/>
              <a:t>OneAway</a:t>
            </a:r>
            <a:endParaRPr lang="en-US" dirty="0"/>
          </a:p>
          <a:p>
            <a:r>
              <a:rPr lang="en-US" dirty="0"/>
              <a:t>Homework assignment</a:t>
            </a:r>
          </a:p>
        </p:txBody>
      </p:sp>
    </p:spTree>
    <p:extLst>
      <p:ext uri="{BB962C8B-B14F-4D97-AF65-F5344CB8AC3E}">
        <p14:creationId xmlns:p14="http://schemas.microsoft.com/office/powerpoint/2010/main" val="222409411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57D764-E68B-4DEF-94F2-49779F00A9B4}"/>
              </a:ext>
            </a:extLst>
          </p:cNvPr>
          <p:cNvSpPr>
            <a:spLocks noGrp="1"/>
          </p:cNvSpPr>
          <p:nvPr>
            <p:ph type="body" sz="quarter" idx="14"/>
          </p:nvPr>
        </p:nvSpPr>
        <p:spPr>
          <a:xfrm>
            <a:off x="634069" y="475943"/>
            <a:ext cx="11036744" cy="781585"/>
          </a:xfrm>
        </p:spPr>
        <p:txBody>
          <a:bodyPr/>
          <a:lstStyle/>
          <a:p>
            <a:r>
              <a:rPr lang="en-US" dirty="0"/>
              <a:t>Strings Tool Box</a:t>
            </a:r>
          </a:p>
        </p:txBody>
      </p:sp>
      <p:sp>
        <p:nvSpPr>
          <p:cNvPr id="3" name="Text Placeholder 2">
            <a:extLst>
              <a:ext uri="{FF2B5EF4-FFF2-40B4-BE49-F238E27FC236}">
                <a16:creationId xmlns:a16="http://schemas.microsoft.com/office/drawing/2014/main" id="{79B7F1D1-10DD-40A3-9F40-148C7BCC652F}"/>
              </a:ext>
            </a:extLst>
          </p:cNvPr>
          <p:cNvSpPr>
            <a:spLocks noGrp="1"/>
          </p:cNvSpPr>
          <p:nvPr>
            <p:ph type="body" sz="quarter" idx="16"/>
          </p:nvPr>
        </p:nvSpPr>
        <p:spPr/>
        <p:txBody>
          <a:bodyPr/>
          <a:lstStyle/>
          <a:p>
            <a:endParaRPr lang="en-US"/>
          </a:p>
        </p:txBody>
      </p:sp>
      <p:graphicFrame>
        <p:nvGraphicFramePr>
          <p:cNvPr id="4" name="Table 3">
            <a:extLst>
              <a:ext uri="{FF2B5EF4-FFF2-40B4-BE49-F238E27FC236}">
                <a16:creationId xmlns:a16="http://schemas.microsoft.com/office/drawing/2014/main" id="{7F958395-D253-4C74-98CA-0572D15E4BD9}"/>
              </a:ext>
            </a:extLst>
          </p:cNvPr>
          <p:cNvGraphicFramePr>
            <a:graphicFrameLocks noGrp="1"/>
          </p:cNvGraphicFramePr>
          <p:nvPr>
            <p:extLst>
              <p:ext uri="{D42A27DB-BD31-4B8C-83A1-F6EECF244321}">
                <p14:modId xmlns:p14="http://schemas.microsoft.com/office/powerpoint/2010/main" val="2102791269"/>
              </p:ext>
            </p:extLst>
          </p:nvPr>
        </p:nvGraphicFramePr>
        <p:xfrm>
          <a:off x="681709" y="1737649"/>
          <a:ext cx="11519256" cy="4943730"/>
        </p:xfrm>
        <a:graphic>
          <a:graphicData uri="http://schemas.openxmlformats.org/drawingml/2006/table">
            <a:tbl>
              <a:tblPr firstRow="1" bandRow="1">
                <a:tableStyleId>{5C22544A-7EE6-4342-B048-85BDC9FD1C3A}</a:tableStyleId>
              </a:tblPr>
              <a:tblGrid>
                <a:gridCol w="3872362">
                  <a:extLst>
                    <a:ext uri="{9D8B030D-6E8A-4147-A177-3AD203B41FA5}">
                      <a16:colId xmlns:a16="http://schemas.microsoft.com/office/drawing/2014/main" val="3299554169"/>
                    </a:ext>
                  </a:extLst>
                </a:gridCol>
                <a:gridCol w="7646894">
                  <a:extLst>
                    <a:ext uri="{9D8B030D-6E8A-4147-A177-3AD203B41FA5}">
                      <a16:colId xmlns:a16="http://schemas.microsoft.com/office/drawing/2014/main" val="1925342188"/>
                    </a:ext>
                  </a:extLst>
                </a:gridCol>
              </a:tblGrid>
              <a:tr h="370840">
                <a:tc>
                  <a:txBody>
                    <a:bodyPr/>
                    <a:lstStyle/>
                    <a:p>
                      <a:r>
                        <a:rPr lang="en-US" dirty="0"/>
                        <a:t>Method</a:t>
                      </a:r>
                    </a:p>
                  </a:txBody>
                  <a:tcPr/>
                </a:tc>
                <a:tc>
                  <a:txBody>
                    <a:bodyPr/>
                    <a:lstStyle/>
                    <a:p>
                      <a:r>
                        <a:rPr lang="en-US" dirty="0"/>
                        <a:t>Description</a:t>
                      </a:r>
                    </a:p>
                  </a:txBody>
                  <a:tcPr/>
                </a:tc>
                <a:extLst>
                  <a:ext uri="{0D108BD9-81ED-4DB2-BD59-A6C34878D82A}">
                    <a16:rowId xmlns:a16="http://schemas.microsoft.com/office/drawing/2014/main" val="2263573234"/>
                  </a:ext>
                </a:extLst>
              </a:tr>
              <a:tr h="370840">
                <a:tc>
                  <a:txBody>
                    <a:bodyPr/>
                    <a:lstStyle/>
                    <a:p>
                      <a:r>
                        <a:rPr lang="en-US" dirty="0" err="1"/>
                        <a:t>charAt</a:t>
                      </a:r>
                      <a:r>
                        <a:rPr lang="en-US" dirty="0"/>
                        <a:t>(index)</a:t>
                      </a:r>
                    </a:p>
                  </a:txBody>
                  <a:tcPr/>
                </a:tc>
                <a:tc>
                  <a:txBody>
                    <a:bodyPr/>
                    <a:lstStyle/>
                    <a:p>
                      <a:r>
                        <a:rPr lang="en-US" dirty="0"/>
                        <a:t>Returns the character stored at that index. Remember 0 based indexing and that chars are different from Strings.</a:t>
                      </a:r>
                    </a:p>
                  </a:txBody>
                  <a:tcPr/>
                </a:tc>
                <a:extLst>
                  <a:ext uri="{0D108BD9-81ED-4DB2-BD59-A6C34878D82A}">
                    <a16:rowId xmlns:a16="http://schemas.microsoft.com/office/drawing/2014/main" val="1662511680"/>
                  </a:ext>
                </a:extLst>
              </a:tr>
              <a:tr h="370840">
                <a:tc>
                  <a:txBody>
                    <a:bodyPr/>
                    <a:lstStyle/>
                    <a:p>
                      <a:r>
                        <a:rPr lang="en-US" dirty="0"/>
                        <a:t>length()</a:t>
                      </a:r>
                    </a:p>
                  </a:txBody>
                  <a:tcPr/>
                </a:tc>
                <a:tc>
                  <a:txBody>
                    <a:bodyPr/>
                    <a:lstStyle/>
                    <a:p>
                      <a:r>
                        <a:rPr lang="en-US" dirty="0"/>
                        <a:t>Returns the count of how many chars are stored in the String. NOTE the index of the last char is .length()-1</a:t>
                      </a:r>
                    </a:p>
                  </a:txBody>
                  <a:tcPr/>
                </a:tc>
                <a:extLst>
                  <a:ext uri="{0D108BD9-81ED-4DB2-BD59-A6C34878D82A}">
                    <a16:rowId xmlns:a16="http://schemas.microsoft.com/office/drawing/2014/main" val="2716144999"/>
                  </a:ext>
                </a:extLst>
              </a:tr>
              <a:tr h="370840">
                <a:tc>
                  <a:txBody>
                    <a:bodyPr/>
                    <a:lstStyle/>
                    <a:p>
                      <a:r>
                        <a:rPr lang="en-US" dirty="0" err="1"/>
                        <a:t>subString</a:t>
                      </a:r>
                      <a:r>
                        <a:rPr lang="en-US" dirty="0"/>
                        <a:t>(start, end)</a:t>
                      </a:r>
                    </a:p>
                  </a:txBody>
                  <a:tcPr/>
                </a:tc>
                <a:tc>
                  <a:txBody>
                    <a:bodyPr/>
                    <a:lstStyle/>
                    <a:p>
                      <a:r>
                        <a:rPr lang="en-US"/>
                        <a:t>Returns a new String that is the given String from start (inclusive) to end (exclusive). ** depends on the language!</a:t>
                      </a:r>
                      <a:endParaRPr lang="en-US" dirty="0"/>
                    </a:p>
                  </a:txBody>
                  <a:tcPr/>
                </a:tc>
                <a:extLst>
                  <a:ext uri="{0D108BD9-81ED-4DB2-BD59-A6C34878D82A}">
                    <a16:rowId xmlns:a16="http://schemas.microsoft.com/office/drawing/2014/main" val="926986140"/>
                  </a:ext>
                </a:extLst>
              </a:tr>
              <a:tr h="370840">
                <a:tc>
                  <a:txBody>
                    <a:bodyPr/>
                    <a:lstStyle/>
                    <a:p>
                      <a:r>
                        <a:rPr lang="en-US" dirty="0" err="1"/>
                        <a:t>indexOf</a:t>
                      </a:r>
                      <a:r>
                        <a:rPr lang="en-US" dirty="0"/>
                        <a:t>(char)</a:t>
                      </a:r>
                    </a:p>
                  </a:txBody>
                  <a:tcPr/>
                </a:tc>
                <a:tc>
                  <a:txBody>
                    <a:bodyPr/>
                    <a:lstStyle/>
                    <a:p>
                      <a:r>
                        <a:rPr lang="en-US" dirty="0"/>
                        <a:t>Returns first occurrence of given char in String. If not found returns -1</a:t>
                      </a:r>
                    </a:p>
                  </a:txBody>
                  <a:tcPr/>
                </a:tc>
                <a:extLst>
                  <a:ext uri="{0D108BD9-81ED-4DB2-BD59-A6C34878D82A}">
                    <a16:rowId xmlns:a16="http://schemas.microsoft.com/office/drawing/2014/main" val="2692489536"/>
                  </a:ext>
                </a:extLst>
              </a:tr>
              <a:tr h="370840">
                <a:tc>
                  <a:txBody>
                    <a:bodyPr/>
                    <a:lstStyle/>
                    <a:p>
                      <a:r>
                        <a:rPr lang="en-US" dirty="0" err="1"/>
                        <a:t>toLowerCase</a:t>
                      </a:r>
                      <a:r>
                        <a:rPr lang="en-US" dirty="0"/>
                        <a:t>()/</a:t>
                      </a:r>
                      <a:r>
                        <a:rPr lang="en-US" dirty="0" err="1"/>
                        <a:t>toUpperCase</a:t>
                      </a:r>
                      <a:r>
                        <a:rPr lang="en-US" dirty="0"/>
                        <a:t>()</a:t>
                      </a:r>
                    </a:p>
                  </a:txBody>
                  <a:tcPr/>
                </a:tc>
                <a:tc>
                  <a:txBody>
                    <a:bodyPr/>
                    <a:lstStyle/>
                    <a:p>
                      <a:r>
                        <a:rPr lang="en-US" dirty="0"/>
                        <a:t>Returns a new String where all letter characters are either converted to lower case or upper case</a:t>
                      </a:r>
                    </a:p>
                  </a:txBody>
                  <a:tcPr/>
                </a:tc>
                <a:extLst>
                  <a:ext uri="{0D108BD9-81ED-4DB2-BD59-A6C34878D82A}">
                    <a16:rowId xmlns:a16="http://schemas.microsoft.com/office/drawing/2014/main" val="324350648"/>
                  </a:ext>
                </a:extLst>
              </a:tr>
              <a:tr h="370840">
                <a:tc>
                  <a:txBody>
                    <a:bodyPr/>
                    <a:lstStyle/>
                    <a:p>
                      <a:r>
                        <a:rPr lang="en-US" dirty="0" err="1"/>
                        <a:t>compareTo</a:t>
                      </a:r>
                      <a:r>
                        <a:rPr lang="en-US" dirty="0"/>
                        <a:t>(String)</a:t>
                      </a:r>
                    </a:p>
                  </a:txBody>
                  <a:tcPr/>
                </a:tc>
                <a:tc>
                  <a:txBody>
                    <a:bodyPr/>
                    <a:lstStyle/>
                    <a:p>
                      <a:r>
                        <a:rPr lang="en-US" dirty="0"/>
                        <a:t>Returns 1 if the parameter String comes after your String </a:t>
                      </a:r>
                      <a:r>
                        <a:rPr lang="en-US" dirty="0" err="1"/>
                        <a:t>lexigraphically</a:t>
                      </a:r>
                      <a:r>
                        <a:rPr lang="en-US" dirty="0"/>
                        <a:t>, 0 if they are equal and -1 if parameter String comes before your String.</a:t>
                      </a:r>
                    </a:p>
                  </a:txBody>
                  <a:tcPr/>
                </a:tc>
                <a:extLst>
                  <a:ext uri="{0D108BD9-81ED-4DB2-BD59-A6C34878D82A}">
                    <a16:rowId xmlns:a16="http://schemas.microsoft.com/office/drawing/2014/main" val="3782928556"/>
                  </a:ext>
                </a:extLst>
              </a:tr>
            </a:tbl>
          </a:graphicData>
        </a:graphic>
      </p:graphicFrame>
    </p:spTree>
    <p:extLst>
      <p:ext uri="{BB962C8B-B14F-4D97-AF65-F5344CB8AC3E}">
        <p14:creationId xmlns:p14="http://schemas.microsoft.com/office/powerpoint/2010/main" val="284965839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B00528-89B4-40AA-8A60-194393BD29AE}"/>
              </a:ext>
            </a:extLst>
          </p:cNvPr>
          <p:cNvSpPr>
            <a:spLocks noGrp="1"/>
          </p:cNvSpPr>
          <p:nvPr>
            <p:ph type="body" sz="quarter" idx="14"/>
          </p:nvPr>
        </p:nvSpPr>
        <p:spPr/>
        <p:txBody>
          <a:bodyPr/>
          <a:lstStyle/>
          <a:p>
            <a:r>
              <a:rPr lang="en-US" dirty="0"/>
              <a:t>Pictures are helpful</a:t>
            </a:r>
          </a:p>
        </p:txBody>
      </p:sp>
      <p:sp>
        <p:nvSpPr>
          <p:cNvPr id="3" name="Text Placeholder 2">
            <a:extLst>
              <a:ext uri="{FF2B5EF4-FFF2-40B4-BE49-F238E27FC236}">
                <a16:creationId xmlns:a16="http://schemas.microsoft.com/office/drawing/2014/main" id="{271F8B15-EF18-435E-85E5-A7DC1364A373}"/>
              </a:ext>
            </a:extLst>
          </p:cNvPr>
          <p:cNvSpPr>
            <a:spLocks noGrp="1"/>
          </p:cNvSpPr>
          <p:nvPr>
            <p:ph type="body" sz="quarter" idx="16"/>
          </p:nvPr>
        </p:nvSpPr>
        <p:spPr/>
        <p:txBody>
          <a:bodyPr/>
          <a:lstStyle/>
          <a:p>
            <a:r>
              <a:rPr lang="en-US" dirty="0"/>
              <a:t>Example:</a:t>
            </a:r>
          </a:p>
        </p:txBody>
      </p:sp>
      <p:sp>
        <p:nvSpPr>
          <p:cNvPr id="4" name="Rectangle 3">
            <a:extLst>
              <a:ext uri="{FF2B5EF4-FFF2-40B4-BE49-F238E27FC236}">
                <a16:creationId xmlns:a16="http://schemas.microsoft.com/office/drawing/2014/main" id="{953C1C53-9938-4B7C-9947-889C8A18A4F6}"/>
              </a:ext>
            </a:extLst>
          </p:cNvPr>
          <p:cNvSpPr/>
          <p:nvPr/>
        </p:nvSpPr>
        <p:spPr>
          <a:xfrm>
            <a:off x="1429407" y="3497262"/>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H</a:t>
            </a:r>
          </a:p>
        </p:txBody>
      </p:sp>
      <p:sp>
        <p:nvSpPr>
          <p:cNvPr id="5" name="Rectangle 4">
            <a:extLst>
              <a:ext uri="{FF2B5EF4-FFF2-40B4-BE49-F238E27FC236}">
                <a16:creationId xmlns:a16="http://schemas.microsoft.com/office/drawing/2014/main" id="{6CE20EC1-9D03-4044-AFAB-3ECA970AB3B4}"/>
              </a:ext>
            </a:extLst>
          </p:cNvPr>
          <p:cNvSpPr/>
          <p:nvPr/>
        </p:nvSpPr>
        <p:spPr>
          <a:xfrm>
            <a:off x="2104697" y="3497262"/>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e</a:t>
            </a:r>
          </a:p>
        </p:txBody>
      </p:sp>
      <p:sp>
        <p:nvSpPr>
          <p:cNvPr id="6" name="Rectangle 5">
            <a:extLst>
              <a:ext uri="{FF2B5EF4-FFF2-40B4-BE49-F238E27FC236}">
                <a16:creationId xmlns:a16="http://schemas.microsoft.com/office/drawing/2014/main" id="{D37D9F00-F208-4CAF-845C-BAC4B101F320}"/>
              </a:ext>
            </a:extLst>
          </p:cNvPr>
          <p:cNvSpPr/>
          <p:nvPr/>
        </p:nvSpPr>
        <p:spPr>
          <a:xfrm>
            <a:off x="3434255" y="3512479"/>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l</a:t>
            </a:r>
          </a:p>
        </p:txBody>
      </p:sp>
      <p:sp>
        <p:nvSpPr>
          <p:cNvPr id="7" name="Rectangle 6">
            <a:extLst>
              <a:ext uri="{FF2B5EF4-FFF2-40B4-BE49-F238E27FC236}">
                <a16:creationId xmlns:a16="http://schemas.microsoft.com/office/drawing/2014/main" id="{04E6A731-0087-4A98-B786-AC5B4B7DF406}"/>
              </a:ext>
            </a:extLst>
          </p:cNvPr>
          <p:cNvSpPr/>
          <p:nvPr/>
        </p:nvSpPr>
        <p:spPr>
          <a:xfrm>
            <a:off x="2769476" y="3512479"/>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l</a:t>
            </a:r>
          </a:p>
        </p:txBody>
      </p:sp>
      <p:sp>
        <p:nvSpPr>
          <p:cNvPr id="8" name="Rectangle 7">
            <a:extLst>
              <a:ext uri="{FF2B5EF4-FFF2-40B4-BE49-F238E27FC236}">
                <a16:creationId xmlns:a16="http://schemas.microsoft.com/office/drawing/2014/main" id="{39056BCF-1DBC-4C26-BDD6-33B59E44A910}"/>
              </a:ext>
            </a:extLst>
          </p:cNvPr>
          <p:cNvSpPr/>
          <p:nvPr/>
        </p:nvSpPr>
        <p:spPr>
          <a:xfrm>
            <a:off x="4118890" y="3497262"/>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o</a:t>
            </a:r>
          </a:p>
        </p:txBody>
      </p:sp>
      <p:sp>
        <p:nvSpPr>
          <p:cNvPr id="9" name="Rectangle 8">
            <a:extLst>
              <a:ext uri="{FF2B5EF4-FFF2-40B4-BE49-F238E27FC236}">
                <a16:creationId xmlns:a16="http://schemas.microsoft.com/office/drawing/2014/main" id="{3B39F42A-346D-4756-9806-40CDABD79CD9}"/>
              </a:ext>
            </a:extLst>
          </p:cNvPr>
          <p:cNvSpPr/>
          <p:nvPr/>
        </p:nvSpPr>
        <p:spPr>
          <a:xfrm>
            <a:off x="4811355" y="3497261"/>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gradFill>
                <a:gsLst>
                  <a:gs pos="53097">
                    <a:schemeClr val="tx1"/>
                  </a:gs>
                  <a:gs pos="29000">
                    <a:schemeClr val="tx1"/>
                  </a:gs>
                </a:gsLst>
                <a:lin ang="5400000" scaled="1"/>
              </a:gradFill>
            </a:endParaRPr>
          </a:p>
        </p:txBody>
      </p:sp>
      <p:sp>
        <p:nvSpPr>
          <p:cNvPr id="10" name="Rectangle 9">
            <a:extLst>
              <a:ext uri="{FF2B5EF4-FFF2-40B4-BE49-F238E27FC236}">
                <a16:creationId xmlns:a16="http://schemas.microsoft.com/office/drawing/2014/main" id="{FA5A56AC-DA67-4DBA-AE4F-4953B63C5FEB}"/>
              </a:ext>
            </a:extLst>
          </p:cNvPr>
          <p:cNvSpPr/>
          <p:nvPr/>
        </p:nvSpPr>
        <p:spPr>
          <a:xfrm>
            <a:off x="5534230" y="3493260"/>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w</a:t>
            </a:r>
          </a:p>
        </p:txBody>
      </p:sp>
      <p:sp>
        <p:nvSpPr>
          <p:cNvPr id="11" name="Rectangle 10">
            <a:extLst>
              <a:ext uri="{FF2B5EF4-FFF2-40B4-BE49-F238E27FC236}">
                <a16:creationId xmlns:a16="http://schemas.microsoft.com/office/drawing/2014/main" id="{3715C812-8A84-4589-9FFA-26ED6523F7B2}"/>
              </a:ext>
            </a:extLst>
          </p:cNvPr>
          <p:cNvSpPr/>
          <p:nvPr/>
        </p:nvSpPr>
        <p:spPr>
          <a:xfrm>
            <a:off x="6233661" y="3493259"/>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o</a:t>
            </a:r>
          </a:p>
        </p:txBody>
      </p:sp>
      <p:sp>
        <p:nvSpPr>
          <p:cNvPr id="12" name="Rectangle 11">
            <a:extLst>
              <a:ext uri="{FF2B5EF4-FFF2-40B4-BE49-F238E27FC236}">
                <a16:creationId xmlns:a16="http://schemas.microsoft.com/office/drawing/2014/main" id="{A7EA0F02-6DE5-45EB-BD00-10153E7B9B60}"/>
              </a:ext>
            </a:extLst>
          </p:cNvPr>
          <p:cNvSpPr/>
          <p:nvPr/>
        </p:nvSpPr>
        <p:spPr>
          <a:xfrm>
            <a:off x="6881711" y="3497262"/>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r</a:t>
            </a:r>
          </a:p>
        </p:txBody>
      </p:sp>
      <p:sp>
        <p:nvSpPr>
          <p:cNvPr id="13" name="Rectangle 12">
            <a:extLst>
              <a:ext uri="{FF2B5EF4-FFF2-40B4-BE49-F238E27FC236}">
                <a16:creationId xmlns:a16="http://schemas.microsoft.com/office/drawing/2014/main" id="{F139E206-2681-4938-9697-D0BA0E5C2505}"/>
              </a:ext>
            </a:extLst>
          </p:cNvPr>
          <p:cNvSpPr/>
          <p:nvPr/>
        </p:nvSpPr>
        <p:spPr>
          <a:xfrm>
            <a:off x="7587707" y="3497261"/>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l</a:t>
            </a:r>
          </a:p>
        </p:txBody>
      </p:sp>
      <p:sp>
        <p:nvSpPr>
          <p:cNvPr id="14" name="Rectangle 13">
            <a:extLst>
              <a:ext uri="{FF2B5EF4-FFF2-40B4-BE49-F238E27FC236}">
                <a16:creationId xmlns:a16="http://schemas.microsoft.com/office/drawing/2014/main" id="{43B402D3-164A-4774-83A5-F1BA53C3FB06}"/>
              </a:ext>
            </a:extLst>
          </p:cNvPr>
          <p:cNvSpPr/>
          <p:nvPr/>
        </p:nvSpPr>
        <p:spPr>
          <a:xfrm>
            <a:off x="8275214" y="3493258"/>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d</a:t>
            </a:r>
          </a:p>
        </p:txBody>
      </p:sp>
      <p:sp>
        <p:nvSpPr>
          <p:cNvPr id="15" name="Rectangle 14">
            <a:extLst>
              <a:ext uri="{FF2B5EF4-FFF2-40B4-BE49-F238E27FC236}">
                <a16:creationId xmlns:a16="http://schemas.microsoft.com/office/drawing/2014/main" id="{C4A6587F-46D2-4116-B92B-4F5A94BE7035}"/>
              </a:ext>
            </a:extLst>
          </p:cNvPr>
          <p:cNvSpPr/>
          <p:nvPr/>
        </p:nvSpPr>
        <p:spPr>
          <a:xfrm>
            <a:off x="8950504" y="3497262"/>
            <a:ext cx="588579" cy="50717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gradFill>
                  <a:gsLst>
                    <a:gs pos="53097">
                      <a:schemeClr val="tx1"/>
                    </a:gs>
                    <a:gs pos="29000">
                      <a:schemeClr val="tx1"/>
                    </a:gs>
                  </a:gsLst>
                  <a:lin ang="5400000" scaled="1"/>
                </a:gradFill>
              </a:rPr>
              <a:t>\0</a:t>
            </a:r>
          </a:p>
        </p:txBody>
      </p:sp>
      <p:cxnSp>
        <p:nvCxnSpPr>
          <p:cNvPr id="17" name="Straight Arrow Connector 16">
            <a:extLst>
              <a:ext uri="{FF2B5EF4-FFF2-40B4-BE49-F238E27FC236}">
                <a16:creationId xmlns:a16="http://schemas.microsoft.com/office/drawing/2014/main" id="{7B4AB790-01DA-4081-A064-D0D89D88D730}"/>
              </a:ext>
            </a:extLst>
          </p:cNvPr>
          <p:cNvCxnSpPr/>
          <p:nvPr/>
        </p:nvCxnSpPr>
        <p:spPr>
          <a:xfrm flipV="1">
            <a:off x="1429407" y="4099034"/>
            <a:ext cx="115614" cy="107205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42149DB-F4FA-4F6A-9CE8-AFBE5CB4C561}"/>
              </a:ext>
            </a:extLst>
          </p:cNvPr>
          <p:cNvCxnSpPr/>
          <p:nvPr/>
        </p:nvCxnSpPr>
        <p:spPr>
          <a:xfrm flipV="1">
            <a:off x="5244662" y="4099034"/>
            <a:ext cx="310103" cy="96695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3655011-B884-4AC7-9C1F-0646755A37CB}"/>
              </a:ext>
            </a:extLst>
          </p:cNvPr>
          <p:cNvSpPr txBox="1"/>
          <p:nvPr/>
        </p:nvSpPr>
        <p:spPr>
          <a:xfrm>
            <a:off x="1036731" y="5101705"/>
            <a:ext cx="686965" cy="327956"/>
          </a:xfrm>
          <a:prstGeom prst="rect">
            <a:avLst/>
          </a:prstGeom>
        </p:spPr>
        <p:txBody>
          <a:bodyPr vert="horz" wrap="none" lIns="146304" tIns="91440" rIns="0" bIns="0" rtlCol="0">
            <a:noAutofit/>
          </a:bodyPr>
          <a:lstStyle/>
          <a:p>
            <a:pPr>
              <a:lnSpc>
                <a:spcPct val="110000"/>
              </a:lnSpc>
              <a:spcBef>
                <a:spcPts val="2000"/>
              </a:spcBef>
            </a:pPr>
            <a:r>
              <a:rPr lang="en-US" sz="2000" spc="5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begin</a:t>
            </a:r>
          </a:p>
        </p:txBody>
      </p:sp>
      <p:sp>
        <p:nvSpPr>
          <p:cNvPr id="23" name="TextBox 22">
            <a:extLst>
              <a:ext uri="{FF2B5EF4-FFF2-40B4-BE49-F238E27FC236}">
                <a16:creationId xmlns:a16="http://schemas.microsoft.com/office/drawing/2014/main" id="{E813C477-D4FA-416A-A9EC-93BCF6F1EB42}"/>
              </a:ext>
            </a:extLst>
          </p:cNvPr>
          <p:cNvSpPr txBox="1"/>
          <p:nvPr/>
        </p:nvSpPr>
        <p:spPr>
          <a:xfrm>
            <a:off x="4832376" y="5064919"/>
            <a:ext cx="686965" cy="327956"/>
          </a:xfrm>
          <a:prstGeom prst="rect">
            <a:avLst/>
          </a:prstGeom>
        </p:spPr>
        <p:txBody>
          <a:bodyPr vert="horz" wrap="none" lIns="146304" tIns="91440" rIns="0" bIns="0" rtlCol="0">
            <a:noAutofit/>
          </a:bodyPr>
          <a:lstStyle/>
          <a:p>
            <a:pPr>
              <a:lnSpc>
                <a:spcPct val="110000"/>
              </a:lnSpc>
              <a:spcBef>
                <a:spcPts val="2000"/>
              </a:spcBef>
            </a:pPr>
            <a:r>
              <a:rPr lang="en-US" sz="2000" spc="5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Next word</a:t>
            </a:r>
          </a:p>
        </p:txBody>
      </p:sp>
      <p:sp>
        <p:nvSpPr>
          <p:cNvPr id="16" name="TextBox 15">
            <a:extLst>
              <a:ext uri="{FF2B5EF4-FFF2-40B4-BE49-F238E27FC236}">
                <a16:creationId xmlns:a16="http://schemas.microsoft.com/office/drawing/2014/main" id="{392632D2-E589-4917-8E1D-EB0EBE032CD6}"/>
              </a:ext>
            </a:extLst>
          </p:cNvPr>
          <p:cNvSpPr txBox="1"/>
          <p:nvPr/>
        </p:nvSpPr>
        <p:spPr>
          <a:xfrm>
            <a:off x="1505119"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0</a:t>
            </a:r>
          </a:p>
        </p:txBody>
      </p:sp>
      <p:sp>
        <p:nvSpPr>
          <p:cNvPr id="21" name="TextBox 20">
            <a:extLst>
              <a:ext uri="{FF2B5EF4-FFF2-40B4-BE49-F238E27FC236}">
                <a16:creationId xmlns:a16="http://schemas.microsoft.com/office/drawing/2014/main" id="{1625FCDC-3974-4048-B739-5F7FC652D8AF}"/>
              </a:ext>
            </a:extLst>
          </p:cNvPr>
          <p:cNvSpPr txBox="1"/>
          <p:nvPr/>
        </p:nvSpPr>
        <p:spPr>
          <a:xfrm>
            <a:off x="2192119"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1</a:t>
            </a:r>
          </a:p>
        </p:txBody>
      </p:sp>
      <p:sp>
        <p:nvSpPr>
          <p:cNvPr id="22" name="TextBox 21">
            <a:extLst>
              <a:ext uri="{FF2B5EF4-FFF2-40B4-BE49-F238E27FC236}">
                <a16:creationId xmlns:a16="http://schemas.microsoft.com/office/drawing/2014/main" id="{ACB89D32-FF3B-4648-A03F-816F2799BEF2}"/>
              </a:ext>
            </a:extLst>
          </p:cNvPr>
          <p:cNvSpPr txBox="1"/>
          <p:nvPr/>
        </p:nvSpPr>
        <p:spPr>
          <a:xfrm>
            <a:off x="2856635"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2</a:t>
            </a:r>
          </a:p>
        </p:txBody>
      </p:sp>
      <p:sp>
        <p:nvSpPr>
          <p:cNvPr id="24" name="TextBox 23">
            <a:extLst>
              <a:ext uri="{FF2B5EF4-FFF2-40B4-BE49-F238E27FC236}">
                <a16:creationId xmlns:a16="http://schemas.microsoft.com/office/drawing/2014/main" id="{079D3832-AD49-4C6D-A8A7-D3586DD05840}"/>
              </a:ext>
            </a:extLst>
          </p:cNvPr>
          <p:cNvSpPr txBox="1"/>
          <p:nvPr/>
        </p:nvSpPr>
        <p:spPr>
          <a:xfrm>
            <a:off x="3528223"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3</a:t>
            </a:r>
          </a:p>
        </p:txBody>
      </p:sp>
      <p:sp>
        <p:nvSpPr>
          <p:cNvPr id="25" name="TextBox 24">
            <a:extLst>
              <a:ext uri="{FF2B5EF4-FFF2-40B4-BE49-F238E27FC236}">
                <a16:creationId xmlns:a16="http://schemas.microsoft.com/office/drawing/2014/main" id="{1BA6FB30-3267-437D-A665-73FA3BF529DC}"/>
              </a:ext>
            </a:extLst>
          </p:cNvPr>
          <p:cNvSpPr txBox="1"/>
          <p:nvPr/>
        </p:nvSpPr>
        <p:spPr>
          <a:xfrm>
            <a:off x="4214354"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4</a:t>
            </a:r>
          </a:p>
        </p:txBody>
      </p:sp>
      <p:sp>
        <p:nvSpPr>
          <p:cNvPr id="26" name="TextBox 25">
            <a:extLst>
              <a:ext uri="{FF2B5EF4-FFF2-40B4-BE49-F238E27FC236}">
                <a16:creationId xmlns:a16="http://schemas.microsoft.com/office/drawing/2014/main" id="{F30827D5-D6F4-448A-9E81-26C4F885A0F5}"/>
              </a:ext>
            </a:extLst>
          </p:cNvPr>
          <p:cNvSpPr txBox="1"/>
          <p:nvPr/>
        </p:nvSpPr>
        <p:spPr>
          <a:xfrm>
            <a:off x="4894039"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5</a:t>
            </a:r>
          </a:p>
        </p:txBody>
      </p:sp>
      <p:sp>
        <p:nvSpPr>
          <p:cNvPr id="27" name="TextBox 26">
            <a:extLst>
              <a:ext uri="{FF2B5EF4-FFF2-40B4-BE49-F238E27FC236}">
                <a16:creationId xmlns:a16="http://schemas.microsoft.com/office/drawing/2014/main" id="{90C6FFAD-BA32-4A57-99DC-02352F2DC550}"/>
              </a:ext>
            </a:extLst>
          </p:cNvPr>
          <p:cNvSpPr txBox="1"/>
          <p:nvPr/>
        </p:nvSpPr>
        <p:spPr>
          <a:xfrm>
            <a:off x="5636456"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6</a:t>
            </a:r>
          </a:p>
        </p:txBody>
      </p:sp>
      <p:sp>
        <p:nvSpPr>
          <p:cNvPr id="28" name="TextBox 27">
            <a:extLst>
              <a:ext uri="{FF2B5EF4-FFF2-40B4-BE49-F238E27FC236}">
                <a16:creationId xmlns:a16="http://schemas.microsoft.com/office/drawing/2014/main" id="{C5B61AE8-EF37-4B5E-9770-4477A97170FE}"/>
              </a:ext>
            </a:extLst>
          </p:cNvPr>
          <p:cNvSpPr txBox="1"/>
          <p:nvPr/>
        </p:nvSpPr>
        <p:spPr>
          <a:xfrm>
            <a:off x="6271532"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7</a:t>
            </a:r>
          </a:p>
        </p:txBody>
      </p:sp>
      <p:sp>
        <p:nvSpPr>
          <p:cNvPr id="29" name="TextBox 28">
            <a:extLst>
              <a:ext uri="{FF2B5EF4-FFF2-40B4-BE49-F238E27FC236}">
                <a16:creationId xmlns:a16="http://schemas.microsoft.com/office/drawing/2014/main" id="{F1AC1088-3BFB-4A4D-A018-7B20E6F6AFA5}"/>
              </a:ext>
            </a:extLst>
          </p:cNvPr>
          <p:cNvSpPr txBox="1"/>
          <p:nvPr/>
        </p:nvSpPr>
        <p:spPr>
          <a:xfrm>
            <a:off x="6942861"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8</a:t>
            </a:r>
          </a:p>
        </p:txBody>
      </p:sp>
      <p:sp>
        <p:nvSpPr>
          <p:cNvPr id="30" name="TextBox 29">
            <a:extLst>
              <a:ext uri="{FF2B5EF4-FFF2-40B4-BE49-F238E27FC236}">
                <a16:creationId xmlns:a16="http://schemas.microsoft.com/office/drawing/2014/main" id="{43473B1B-53B6-48B8-BD1F-AE7F58C82FEB}"/>
              </a:ext>
            </a:extLst>
          </p:cNvPr>
          <p:cNvSpPr txBox="1"/>
          <p:nvPr/>
        </p:nvSpPr>
        <p:spPr>
          <a:xfrm>
            <a:off x="7668747"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9</a:t>
            </a:r>
          </a:p>
        </p:txBody>
      </p:sp>
      <p:sp>
        <p:nvSpPr>
          <p:cNvPr id="31" name="TextBox 30">
            <a:extLst>
              <a:ext uri="{FF2B5EF4-FFF2-40B4-BE49-F238E27FC236}">
                <a16:creationId xmlns:a16="http://schemas.microsoft.com/office/drawing/2014/main" id="{93B5B269-9CCB-464B-947B-7566697FFCD7}"/>
              </a:ext>
            </a:extLst>
          </p:cNvPr>
          <p:cNvSpPr txBox="1"/>
          <p:nvPr/>
        </p:nvSpPr>
        <p:spPr>
          <a:xfrm>
            <a:off x="8373645" y="3130640"/>
            <a:ext cx="410635" cy="445062"/>
          </a:xfrm>
          <a:prstGeom prst="rect">
            <a:avLst/>
          </a:prstGeom>
        </p:spPr>
        <p:txBody>
          <a:bodyPr vert="horz" wrap="none" lIns="146304" tIns="91440" rIns="0" bIns="0" rtlCol="0">
            <a:noAutofit/>
          </a:bodyPr>
          <a:lstStyle/>
          <a:p>
            <a:pPr>
              <a:lnSpc>
                <a:spcPct val="110000"/>
              </a:lnSpc>
              <a:spcBef>
                <a:spcPts val="2000"/>
              </a:spcBef>
            </a:pPr>
            <a:r>
              <a:rPr lang="en-US" sz="1400" spc="50" dirty="0">
                <a:solidFill>
                  <a:srgbClr val="004B50"/>
                </a:solidFill>
                <a:latin typeface="Segoe UI Semilight" panose="020B0402040204020203" pitchFamily="34" charset="0"/>
                <a:cs typeface="Segoe UI Semilight" panose="020B0402040204020203" pitchFamily="34" charset="0"/>
              </a:rPr>
              <a:t>10</a:t>
            </a:r>
          </a:p>
        </p:txBody>
      </p:sp>
    </p:spTree>
    <p:extLst>
      <p:ext uri="{BB962C8B-B14F-4D97-AF65-F5344CB8AC3E}">
        <p14:creationId xmlns:p14="http://schemas.microsoft.com/office/powerpoint/2010/main" val="137620962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E64002-1486-4FC3-8DFD-0EF7474ABBB6}"/>
              </a:ext>
            </a:extLst>
          </p:cNvPr>
          <p:cNvSpPr>
            <a:spLocks noGrp="1"/>
          </p:cNvSpPr>
          <p:nvPr>
            <p:ph type="body" sz="quarter" idx="14"/>
          </p:nvPr>
        </p:nvSpPr>
        <p:spPr/>
        <p:txBody>
          <a:bodyPr/>
          <a:lstStyle/>
          <a:p>
            <a:r>
              <a:rPr lang="en-US" dirty="0"/>
              <a:t>Sample Problem - </a:t>
            </a:r>
            <a:r>
              <a:rPr lang="en-US" dirty="0" err="1"/>
              <a:t>OneAway</a:t>
            </a:r>
            <a:endParaRPr lang="en-US" dirty="0"/>
          </a:p>
        </p:txBody>
      </p:sp>
      <p:sp>
        <p:nvSpPr>
          <p:cNvPr id="3" name="Text Placeholder 2">
            <a:extLst>
              <a:ext uri="{FF2B5EF4-FFF2-40B4-BE49-F238E27FC236}">
                <a16:creationId xmlns:a16="http://schemas.microsoft.com/office/drawing/2014/main" id="{0166CE3D-7B85-4369-AB37-BB6A06A5F769}"/>
              </a:ext>
            </a:extLst>
          </p:cNvPr>
          <p:cNvSpPr>
            <a:spLocks noGrp="1"/>
          </p:cNvSpPr>
          <p:nvPr>
            <p:ph type="body" sz="quarter" idx="16"/>
          </p:nvPr>
        </p:nvSpPr>
        <p:spPr/>
        <p:txBody>
          <a:bodyPr/>
          <a:lstStyle/>
          <a:p>
            <a:r>
              <a:rPr lang="en-US" dirty="0"/>
              <a:t>There are three types of edits that can be performed on Strings: insert a character, remove a character or replace a character. Given two strings, write a function to check if they are one edit or zero edits away</a:t>
            </a:r>
          </a:p>
          <a:p>
            <a:pPr marL="342900" indent="-342900">
              <a:buFont typeface="Arial" panose="020B0604020202020204" pitchFamily="34" charset="0"/>
              <a:buChar char="•"/>
            </a:pPr>
            <a:r>
              <a:rPr lang="en-US" dirty="0"/>
              <a:t>pale, </a:t>
            </a:r>
            <a:r>
              <a:rPr lang="en-US" dirty="0" err="1"/>
              <a:t>ple</a:t>
            </a:r>
            <a:r>
              <a:rPr lang="en-US" dirty="0"/>
              <a:t> -&gt; true (one remove)</a:t>
            </a:r>
          </a:p>
          <a:p>
            <a:pPr marL="342900" indent="-342900">
              <a:buFont typeface="Arial" panose="020B0604020202020204" pitchFamily="34" charset="0"/>
              <a:buChar char="•"/>
            </a:pPr>
            <a:r>
              <a:rPr lang="en-US" dirty="0"/>
              <a:t>pale, pales -&gt; true (one insert)</a:t>
            </a:r>
          </a:p>
          <a:p>
            <a:pPr marL="342900" indent="-342900">
              <a:buFont typeface="Arial" panose="020B0604020202020204" pitchFamily="34" charset="0"/>
              <a:buChar char="•"/>
            </a:pPr>
            <a:r>
              <a:rPr lang="en-US" dirty="0"/>
              <a:t>pale, bale -&gt; true (one replace)</a:t>
            </a:r>
          </a:p>
          <a:p>
            <a:pPr marL="342900" indent="-342900">
              <a:buFont typeface="Arial" panose="020B0604020202020204" pitchFamily="34" charset="0"/>
              <a:buChar char="•"/>
            </a:pPr>
            <a:r>
              <a:rPr lang="en-US" dirty="0"/>
              <a:t>pale, bake -&gt; false</a:t>
            </a:r>
          </a:p>
          <a:p>
            <a:endParaRPr lang="en-US" dirty="0"/>
          </a:p>
        </p:txBody>
      </p:sp>
      <p:sp>
        <p:nvSpPr>
          <p:cNvPr id="4" name="Text Placeholder 3">
            <a:extLst>
              <a:ext uri="{FF2B5EF4-FFF2-40B4-BE49-F238E27FC236}">
                <a16:creationId xmlns:a16="http://schemas.microsoft.com/office/drawing/2014/main" id="{2AAD568F-84EC-4EBC-9215-244F0CB97037}"/>
              </a:ext>
            </a:extLst>
          </p:cNvPr>
          <p:cNvSpPr>
            <a:spLocks noGrp="1"/>
          </p:cNvSpPr>
          <p:nvPr>
            <p:ph type="body" sz="quarter" idx="17"/>
          </p:nvPr>
        </p:nvSpPr>
        <p:spPr/>
        <p:txBody>
          <a:bodyPr/>
          <a:lstStyle/>
          <a:p>
            <a:r>
              <a:rPr lang="en-US" dirty="0"/>
              <a:t>Cracking the Code </a:t>
            </a:r>
            <a:r>
              <a:rPr lang="en-US" dirty="0" err="1"/>
              <a:t>pg</a:t>
            </a:r>
            <a:r>
              <a:rPr lang="en-US" dirty="0"/>
              <a:t> 91</a:t>
            </a:r>
          </a:p>
        </p:txBody>
      </p:sp>
    </p:spTree>
    <p:extLst>
      <p:ext uri="{BB962C8B-B14F-4D97-AF65-F5344CB8AC3E}">
        <p14:creationId xmlns:p14="http://schemas.microsoft.com/office/powerpoint/2010/main" val="117995120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CAFE43-D096-408E-AA4F-D534A88966BC}"/>
              </a:ext>
            </a:extLst>
          </p:cNvPr>
          <p:cNvSpPr>
            <a:spLocks noGrp="1"/>
          </p:cNvSpPr>
          <p:nvPr>
            <p:ph type="body" sz="quarter" idx="14"/>
          </p:nvPr>
        </p:nvSpPr>
        <p:spPr/>
        <p:txBody>
          <a:bodyPr/>
          <a:lstStyle/>
          <a:p>
            <a:r>
              <a:rPr lang="en-US" dirty="0"/>
              <a:t>T - Talk</a:t>
            </a:r>
          </a:p>
        </p:txBody>
      </p:sp>
      <p:sp>
        <p:nvSpPr>
          <p:cNvPr id="3" name="Text Placeholder 2">
            <a:extLst>
              <a:ext uri="{FF2B5EF4-FFF2-40B4-BE49-F238E27FC236}">
                <a16:creationId xmlns:a16="http://schemas.microsoft.com/office/drawing/2014/main" id="{400767FC-7CFA-426A-BBDB-F68431A9223C}"/>
              </a:ext>
            </a:extLst>
          </p:cNvPr>
          <p:cNvSpPr>
            <a:spLocks noGrp="1"/>
          </p:cNvSpPr>
          <p:nvPr>
            <p:ph type="body" sz="quarter" idx="16"/>
          </p:nvPr>
        </p:nvSpPr>
        <p:spPr/>
        <p:txBody>
          <a:bodyPr/>
          <a:lstStyle/>
          <a:p>
            <a:pPr>
              <a:spcBef>
                <a:spcPts val="0"/>
              </a:spcBef>
            </a:pPr>
            <a:r>
              <a:rPr lang="en-US" dirty="0"/>
              <a:t>Clarify:</a:t>
            </a:r>
          </a:p>
          <a:p>
            <a:pPr lvl="1">
              <a:spcBef>
                <a:spcPts val="0"/>
              </a:spcBef>
            </a:pPr>
            <a:r>
              <a:rPr lang="en-US" dirty="0"/>
              <a:t>What is returned?</a:t>
            </a:r>
          </a:p>
          <a:p>
            <a:pPr lvl="2">
              <a:spcBef>
                <a:spcPts val="0"/>
              </a:spcBef>
            </a:pPr>
            <a:r>
              <a:rPr lang="en-US" dirty="0"/>
              <a:t>The modification? The type of modification? A Boolean?</a:t>
            </a:r>
          </a:p>
          <a:p>
            <a:pPr lvl="1">
              <a:spcBef>
                <a:spcPts val="0"/>
              </a:spcBef>
            </a:pPr>
            <a:r>
              <a:rPr lang="en-US" dirty="0"/>
              <a:t>How do you handle special characters?</a:t>
            </a:r>
          </a:p>
          <a:p>
            <a:pPr lvl="1">
              <a:spcBef>
                <a:spcPts val="0"/>
              </a:spcBef>
            </a:pPr>
            <a:r>
              <a:rPr lang="en-US" dirty="0"/>
              <a:t>Is this case sensitive?</a:t>
            </a:r>
          </a:p>
          <a:p>
            <a:pPr marL="166685" lvl="1" indent="0">
              <a:spcBef>
                <a:spcPts val="0"/>
              </a:spcBef>
              <a:buNone/>
            </a:pPr>
            <a:endParaRPr lang="en-US" dirty="0"/>
          </a:p>
        </p:txBody>
      </p:sp>
    </p:spTree>
    <p:extLst>
      <p:ext uri="{BB962C8B-B14F-4D97-AF65-F5344CB8AC3E}">
        <p14:creationId xmlns:p14="http://schemas.microsoft.com/office/powerpoint/2010/main" val="224829590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4F54F9-8B82-4CB3-B94F-D68C329464C1}"/>
              </a:ext>
            </a:extLst>
          </p:cNvPr>
          <p:cNvSpPr>
            <a:spLocks noGrp="1"/>
          </p:cNvSpPr>
          <p:nvPr>
            <p:ph type="body" sz="quarter" idx="14"/>
          </p:nvPr>
        </p:nvSpPr>
        <p:spPr/>
        <p:txBody>
          <a:bodyPr/>
          <a:lstStyle/>
          <a:p>
            <a:r>
              <a:rPr lang="en-US" dirty="0"/>
              <a:t>E - Examples</a:t>
            </a:r>
          </a:p>
        </p:txBody>
      </p:sp>
      <p:sp>
        <p:nvSpPr>
          <p:cNvPr id="3" name="Text Placeholder 2">
            <a:extLst>
              <a:ext uri="{FF2B5EF4-FFF2-40B4-BE49-F238E27FC236}">
                <a16:creationId xmlns:a16="http://schemas.microsoft.com/office/drawing/2014/main" id="{9291FF8E-9010-4FC6-987B-36EBAA7D92F2}"/>
              </a:ext>
            </a:extLst>
          </p:cNvPr>
          <p:cNvSpPr>
            <a:spLocks noGrp="1"/>
          </p:cNvSpPr>
          <p:nvPr>
            <p:ph type="body" sz="quarter" idx="16"/>
          </p:nvPr>
        </p:nvSpPr>
        <p:spPr/>
        <p:txBody>
          <a:bodyPr/>
          <a:lstStyle/>
          <a:p>
            <a:endParaRPr lang="en-US"/>
          </a:p>
        </p:txBody>
      </p:sp>
      <p:graphicFrame>
        <p:nvGraphicFramePr>
          <p:cNvPr id="5" name="Content Placeholder 3">
            <a:extLst>
              <a:ext uri="{FF2B5EF4-FFF2-40B4-BE49-F238E27FC236}">
                <a16:creationId xmlns:a16="http://schemas.microsoft.com/office/drawing/2014/main" id="{F3A202D3-6D10-41C4-94F3-A05C0E2CCD29}"/>
              </a:ext>
            </a:extLst>
          </p:cNvPr>
          <p:cNvGraphicFramePr>
            <a:graphicFrameLocks/>
          </p:cNvGraphicFramePr>
          <p:nvPr>
            <p:extLst>
              <p:ext uri="{D42A27DB-BD31-4B8C-83A1-F6EECF244321}">
                <p14:modId xmlns:p14="http://schemas.microsoft.com/office/powerpoint/2010/main" val="1972949780"/>
              </p:ext>
            </p:extLst>
          </p:nvPr>
        </p:nvGraphicFramePr>
        <p:xfrm>
          <a:off x="681710" y="2838085"/>
          <a:ext cx="11482110" cy="2733128"/>
        </p:xfrm>
        <a:graphic>
          <a:graphicData uri="http://schemas.openxmlformats.org/drawingml/2006/table">
            <a:tbl>
              <a:tblPr firstRow="1" bandRow="1">
                <a:tableStyleId>{5C22544A-7EE6-4342-B048-85BDC9FD1C3A}</a:tableStyleId>
              </a:tblPr>
              <a:tblGrid>
                <a:gridCol w="2513675">
                  <a:extLst>
                    <a:ext uri="{9D8B030D-6E8A-4147-A177-3AD203B41FA5}">
                      <a16:colId xmlns:a16="http://schemas.microsoft.com/office/drawing/2014/main" val="1055167398"/>
                    </a:ext>
                  </a:extLst>
                </a:gridCol>
                <a:gridCol w="6737299">
                  <a:extLst>
                    <a:ext uri="{9D8B030D-6E8A-4147-A177-3AD203B41FA5}">
                      <a16:colId xmlns:a16="http://schemas.microsoft.com/office/drawing/2014/main" val="3202161822"/>
                    </a:ext>
                  </a:extLst>
                </a:gridCol>
                <a:gridCol w="2231136">
                  <a:extLst>
                    <a:ext uri="{9D8B030D-6E8A-4147-A177-3AD203B41FA5}">
                      <a16:colId xmlns:a16="http://schemas.microsoft.com/office/drawing/2014/main" val="2312036747"/>
                    </a:ext>
                  </a:extLst>
                </a:gridCol>
              </a:tblGrid>
              <a:tr h="336055">
                <a:tc>
                  <a:txBody>
                    <a:bodyPr/>
                    <a:lstStyle/>
                    <a:p>
                      <a:r>
                        <a:rPr lang="en-US" sz="1600" dirty="0"/>
                        <a:t>Sample Input</a:t>
                      </a:r>
                    </a:p>
                  </a:txBody>
                  <a:tcPr marL="75830" marR="75830" marT="37915" marB="37915"/>
                </a:tc>
                <a:tc>
                  <a:txBody>
                    <a:bodyPr/>
                    <a:lstStyle/>
                    <a:p>
                      <a:r>
                        <a:rPr lang="en-US" sz="1600" dirty="0"/>
                        <a:t>Class</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Out (is </a:t>
                      </a:r>
                      <a:r>
                        <a:rPr lang="en-US" sz="1600" dirty="0" err="1"/>
                        <a:t>oneAway</a:t>
                      </a:r>
                      <a:r>
                        <a:rPr lang="en-US" sz="1600" dirty="0"/>
                        <a:t>?)</a:t>
                      </a:r>
                    </a:p>
                  </a:txBody>
                  <a:tcPr marL="75830" marR="75830" marT="37915" marB="37915"/>
                </a:tc>
                <a:extLst>
                  <a:ext uri="{0D108BD9-81ED-4DB2-BD59-A6C34878D82A}">
                    <a16:rowId xmlns:a16="http://schemas.microsoft.com/office/drawing/2014/main" val="1401762930"/>
                  </a:ext>
                </a:extLst>
              </a:tr>
              <a:tr h="307533">
                <a:tc>
                  <a:txBody>
                    <a:bodyPr/>
                    <a:lstStyle/>
                    <a:p>
                      <a:r>
                        <a:rPr lang="en-US" sz="1400" dirty="0"/>
                        <a:t>“</a:t>
                      </a:r>
                      <a:r>
                        <a:rPr lang="en-US" sz="1400" dirty="0" err="1"/>
                        <a:t>aaa</a:t>
                      </a:r>
                      <a:r>
                        <a:rPr lang="en-US" sz="1400" dirty="0"/>
                        <a:t>”, “</a:t>
                      </a:r>
                      <a:r>
                        <a:rPr lang="en-US" sz="1400" dirty="0" err="1"/>
                        <a:t>aaa</a:t>
                      </a:r>
                      <a:r>
                        <a:rPr lang="en-US" sz="1400" dirty="0"/>
                        <a:t>”</a:t>
                      </a:r>
                    </a:p>
                  </a:txBody>
                  <a:tcPr marL="75830" marR="75830" marT="37915" marB="37915"/>
                </a:tc>
                <a:tc>
                  <a:txBody>
                    <a:bodyPr/>
                    <a:lstStyle/>
                    <a:p>
                      <a:r>
                        <a:rPr lang="en-US" sz="1400" dirty="0"/>
                        <a:t>Equivalent strings</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Yes</a:t>
                      </a:r>
                    </a:p>
                  </a:txBody>
                  <a:tcPr marL="75830" marR="75830" marT="37915" marB="37915"/>
                </a:tc>
                <a:extLst>
                  <a:ext uri="{0D108BD9-81ED-4DB2-BD59-A6C34878D82A}">
                    <a16:rowId xmlns:a16="http://schemas.microsoft.com/office/drawing/2014/main" val="2645174905"/>
                  </a:ext>
                </a:extLst>
              </a:tr>
              <a:tr h="307533">
                <a:tc>
                  <a:txBody>
                    <a:bodyPr/>
                    <a:lstStyle/>
                    <a:p>
                      <a:r>
                        <a:rPr lang="en-US" sz="1400" dirty="0"/>
                        <a:t>“bb”, “</a:t>
                      </a:r>
                      <a:r>
                        <a:rPr lang="en-US" sz="1400" dirty="0" err="1"/>
                        <a:t>bbb</a:t>
                      </a:r>
                      <a:r>
                        <a:rPr lang="en-US" sz="1400" dirty="0"/>
                        <a:t>”</a:t>
                      </a:r>
                    </a:p>
                  </a:txBody>
                  <a:tcPr marL="75830" marR="75830" marT="37915" marB="37915"/>
                </a:tc>
                <a:tc>
                  <a:txBody>
                    <a:bodyPr/>
                    <a:lstStyle/>
                    <a:p>
                      <a:r>
                        <a:rPr lang="en-US" sz="1400" dirty="0"/>
                        <a:t>1 insert away</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Yes</a:t>
                      </a:r>
                    </a:p>
                  </a:txBody>
                  <a:tcPr marL="75830" marR="75830" marT="37915" marB="37915"/>
                </a:tc>
                <a:extLst>
                  <a:ext uri="{0D108BD9-81ED-4DB2-BD59-A6C34878D82A}">
                    <a16:rowId xmlns:a16="http://schemas.microsoft.com/office/drawing/2014/main" val="1914591420"/>
                  </a:ext>
                </a:extLst>
              </a:tr>
              <a:tr h="429704">
                <a:tc>
                  <a:txBody>
                    <a:bodyPr/>
                    <a:lstStyle/>
                    <a:p>
                      <a:r>
                        <a:rPr lang="en-US" sz="1400" dirty="0"/>
                        <a:t>“ccc”, “cc”</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1 remove</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Yes</a:t>
                      </a:r>
                    </a:p>
                  </a:txBody>
                  <a:tcPr marL="75830" marR="75830" marT="37915" marB="37915"/>
                </a:tc>
                <a:extLst>
                  <a:ext uri="{0D108BD9-81ED-4DB2-BD59-A6C34878D82A}">
                    <a16:rowId xmlns:a16="http://schemas.microsoft.com/office/drawing/2014/main" val="4112376994"/>
                  </a:ext>
                </a:extLst>
              </a:tr>
              <a:tr h="307533">
                <a:tc>
                  <a:txBody>
                    <a:bodyPr/>
                    <a:lstStyle/>
                    <a:p>
                      <a:r>
                        <a:rPr lang="en-US" sz="1400" dirty="0"/>
                        <a:t>“</a:t>
                      </a:r>
                      <a:r>
                        <a:rPr lang="en-US" sz="1400" dirty="0" err="1"/>
                        <a:t>ded</a:t>
                      </a:r>
                      <a:r>
                        <a:rPr lang="en-US" sz="1400" dirty="0"/>
                        <a:t>”, “</a:t>
                      </a:r>
                      <a:r>
                        <a:rPr lang="en-US" sz="1400" dirty="0" err="1"/>
                        <a:t>ddd</a:t>
                      </a:r>
                      <a:r>
                        <a:rPr lang="en-US" sz="1400" dirty="0"/>
                        <a:t>”</a:t>
                      </a:r>
                    </a:p>
                  </a:txBody>
                  <a:tcPr marL="75830" marR="75830" marT="37915" marB="37915"/>
                </a:tc>
                <a:tc>
                  <a:txBody>
                    <a:bodyPr/>
                    <a:lstStyle/>
                    <a:p>
                      <a:r>
                        <a:rPr lang="en-US" sz="1400" dirty="0"/>
                        <a:t>1 replace</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Yes</a:t>
                      </a:r>
                    </a:p>
                  </a:txBody>
                  <a:tcPr marL="75830" marR="75830" marT="37915" marB="37915"/>
                </a:tc>
                <a:extLst>
                  <a:ext uri="{0D108BD9-81ED-4DB2-BD59-A6C34878D82A}">
                    <a16:rowId xmlns:a16="http://schemas.microsoft.com/office/drawing/2014/main" val="1974791092"/>
                  </a:ext>
                </a:extLst>
              </a:tr>
              <a:tr h="429704">
                <a:tc>
                  <a:txBody>
                    <a:bodyPr/>
                    <a:lstStyle/>
                    <a:p>
                      <a:r>
                        <a:rPr lang="en-US" sz="1400" dirty="0"/>
                        <a:t>“e”, “</a:t>
                      </a:r>
                      <a:r>
                        <a:rPr lang="en-US" sz="1400" dirty="0" err="1"/>
                        <a:t>eee</a:t>
                      </a:r>
                      <a:r>
                        <a:rPr lang="en-US" sz="1400" dirty="0"/>
                        <a:t>”</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More than 1 insert</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No</a:t>
                      </a:r>
                    </a:p>
                  </a:txBody>
                  <a:tcPr marL="75830" marR="75830" marT="37915" marB="37915"/>
                </a:tc>
                <a:extLst>
                  <a:ext uri="{0D108BD9-81ED-4DB2-BD59-A6C34878D82A}">
                    <a16:rowId xmlns:a16="http://schemas.microsoft.com/office/drawing/2014/main" val="3067393528"/>
                  </a:ext>
                </a:extLst>
              </a:tr>
              <a:tr h="307533">
                <a:tc>
                  <a:txBody>
                    <a:bodyPr/>
                    <a:lstStyle/>
                    <a:p>
                      <a:r>
                        <a:rPr lang="en-US" sz="1400" dirty="0"/>
                        <a:t>“</a:t>
                      </a:r>
                      <a:r>
                        <a:rPr lang="en-US" sz="1400" dirty="0" err="1"/>
                        <a:t>fff</a:t>
                      </a:r>
                      <a:r>
                        <a:rPr lang="en-US" sz="1400" dirty="0"/>
                        <a:t>”, “f”</a:t>
                      </a:r>
                    </a:p>
                  </a:txBody>
                  <a:tcPr marL="75830" marR="75830" marT="37915" marB="37915"/>
                </a:tc>
                <a:tc>
                  <a:txBody>
                    <a:bodyPr/>
                    <a:lstStyle/>
                    <a:p>
                      <a:r>
                        <a:rPr lang="en-US" sz="1400" dirty="0"/>
                        <a:t>More than 2 remove</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No</a:t>
                      </a:r>
                    </a:p>
                  </a:txBody>
                  <a:tcPr marL="75830" marR="75830" marT="37915" marB="37915"/>
                </a:tc>
                <a:extLst>
                  <a:ext uri="{0D108BD9-81ED-4DB2-BD59-A6C34878D82A}">
                    <a16:rowId xmlns:a16="http://schemas.microsoft.com/office/drawing/2014/main" val="2600853998"/>
                  </a:ext>
                </a:extLst>
              </a:tr>
              <a:tr h="307533">
                <a:tc>
                  <a:txBody>
                    <a:bodyPr/>
                    <a:lstStyle/>
                    <a:p>
                      <a:r>
                        <a:rPr lang="en-US" sz="1400" dirty="0"/>
                        <a:t>“</a:t>
                      </a:r>
                      <a:r>
                        <a:rPr lang="en-US" sz="1400" dirty="0" err="1"/>
                        <a:t>ghhg</a:t>
                      </a:r>
                      <a:r>
                        <a:rPr lang="en-US" sz="1400" dirty="0"/>
                        <a:t>”, “</a:t>
                      </a:r>
                      <a:r>
                        <a:rPr lang="en-US" sz="1400" dirty="0" err="1"/>
                        <a:t>gggg</a:t>
                      </a:r>
                      <a:r>
                        <a:rPr lang="en-US" sz="1400" dirty="0"/>
                        <a:t>”</a:t>
                      </a:r>
                    </a:p>
                  </a:txBody>
                  <a:tcPr marL="75830" marR="75830" marT="37915" marB="37915"/>
                </a:tc>
                <a:tc>
                  <a:txBody>
                    <a:bodyPr/>
                    <a:lstStyle/>
                    <a:p>
                      <a:r>
                        <a:rPr lang="en-US" sz="1400" dirty="0"/>
                        <a:t>More than 1 replace</a:t>
                      </a:r>
                    </a:p>
                  </a:txBody>
                  <a:tcPr marL="75830" marR="75830" marT="37915" marB="3791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No</a:t>
                      </a:r>
                    </a:p>
                  </a:txBody>
                  <a:tcPr marL="75830" marR="75830" marT="37915" marB="37915"/>
                </a:tc>
                <a:extLst>
                  <a:ext uri="{0D108BD9-81ED-4DB2-BD59-A6C34878D82A}">
                    <a16:rowId xmlns:a16="http://schemas.microsoft.com/office/drawing/2014/main" val="1158746573"/>
                  </a:ext>
                </a:extLst>
              </a:tr>
            </a:tbl>
          </a:graphicData>
        </a:graphic>
      </p:graphicFrame>
    </p:spTree>
    <p:extLst>
      <p:ext uri="{BB962C8B-B14F-4D97-AF65-F5344CB8AC3E}">
        <p14:creationId xmlns:p14="http://schemas.microsoft.com/office/powerpoint/2010/main" val="386666351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0B5CF0-4EC2-4936-A7D5-13BC2979772B}"/>
              </a:ext>
            </a:extLst>
          </p:cNvPr>
          <p:cNvSpPr>
            <a:spLocks noGrp="1"/>
          </p:cNvSpPr>
          <p:nvPr>
            <p:ph type="body" sz="quarter" idx="14"/>
          </p:nvPr>
        </p:nvSpPr>
        <p:spPr>
          <a:xfrm>
            <a:off x="624545" y="251136"/>
            <a:ext cx="11036744" cy="781585"/>
          </a:xfrm>
        </p:spPr>
        <p:txBody>
          <a:bodyPr/>
          <a:lstStyle/>
          <a:p>
            <a:r>
              <a:rPr lang="en-US" dirty="0"/>
              <a:t>B – Brute Force</a:t>
            </a:r>
          </a:p>
        </p:txBody>
      </p:sp>
      <p:grpSp>
        <p:nvGrpSpPr>
          <p:cNvPr id="4" name="Group 3">
            <a:extLst>
              <a:ext uri="{FF2B5EF4-FFF2-40B4-BE49-F238E27FC236}">
                <a16:creationId xmlns:a16="http://schemas.microsoft.com/office/drawing/2014/main" id="{9A62DE08-EE6E-485E-B44C-BAF475F7A494}"/>
              </a:ext>
            </a:extLst>
          </p:cNvPr>
          <p:cNvGrpSpPr/>
          <p:nvPr/>
        </p:nvGrpSpPr>
        <p:grpSpPr>
          <a:xfrm>
            <a:off x="9687622" y="1105468"/>
            <a:ext cx="1654963" cy="1158420"/>
            <a:chOff x="923628" y="21797"/>
            <a:chExt cx="1654963" cy="1158420"/>
          </a:xfrm>
        </p:grpSpPr>
        <p:sp>
          <p:nvSpPr>
            <p:cNvPr id="5" name="Rectangle: Rounded Corners 4">
              <a:extLst>
                <a:ext uri="{FF2B5EF4-FFF2-40B4-BE49-F238E27FC236}">
                  <a16:creationId xmlns:a16="http://schemas.microsoft.com/office/drawing/2014/main" id="{F7509725-8490-4B21-93F3-611CE23056F4}"/>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 name="Rectangle: Rounded Corners 4">
              <a:extLst>
                <a:ext uri="{FF2B5EF4-FFF2-40B4-BE49-F238E27FC236}">
                  <a16:creationId xmlns:a16="http://schemas.microsoft.com/office/drawing/2014/main" id="{55BAFDFE-BA82-456B-93BC-C6A255015927}"/>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Yes!</a:t>
              </a:r>
            </a:p>
          </p:txBody>
        </p:sp>
      </p:grpSp>
      <p:cxnSp>
        <p:nvCxnSpPr>
          <p:cNvPr id="9" name="Straight Arrow Connector 8">
            <a:extLst>
              <a:ext uri="{FF2B5EF4-FFF2-40B4-BE49-F238E27FC236}">
                <a16:creationId xmlns:a16="http://schemas.microsoft.com/office/drawing/2014/main" id="{E176D04D-B56E-492F-8BB4-7337006912DB}"/>
              </a:ext>
            </a:extLst>
          </p:cNvPr>
          <p:cNvCxnSpPr>
            <a:cxnSpLocks/>
            <a:stCxn id="15" idx="3"/>
            <a:endCxn id="5" idx="1"/>
          </p:cNvCxnSpPr>
          <p:nvPr/>
        </p:nvCxnSpPr>
        <p:spPr>
          <a:xfrm>
            <a:off x="2279509" y="1684678"/>
            <a:ext cx="7408113" cy="0"/>
          </a:xfrm>
          <a:prstGeom prst="straightConnector1">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79BD84CB-7FBF-4803-9865-83887CC15433}"/>
              </a:ext>
            </a:extLst>
          </p:cNvPr>
          <p:cNvGrpSpPr/>
          <p:nvPr/>
        </p:nvGrpSpPr>
        <p:grpSpPr>
          <a:xfrm>
            <a:off x="3051803" y="3447374"/>
            <a:ext cx="1654963" cy="1158420"/>
            <a:chOff x="923628" y="21797"/>
            <a:chExt cx="1654963" cy="1158420"/>
          </a:xfrm>
        </p:grpSpPr>
        <p:sp>
          <p:nvSpPr>
            <p:cNvPr id="11" name="Rectangle: Rounded Corners 10">
              <a:extLst>
                <a:ext uri="{FF2B5EF4-FFF2-40B4-BE49-F238E27FC236}">
                  <a16:creationId xmlns:a16="http://schemas.microsoft.com/office/drawing/2014/main" id="{3DD29D2F-7585-4350-B9B7-E9B63DAD6CAC}"/>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030F48BE-93B7-42B3-9D25-692996B4368E}"/>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Are the Strings within 1 length?</a:t>
              </a:r>
            </a:p>
          </p:txBody>
        </p:sp>
      </p:grpSp>
      <p:grpSp>
        <p:nvGrpSpPr>
          <p:cNvPr id="13" name="Group 12">
            <a:extLst>
              <a:ext uri="{FF2B5EF4-FFF2-40B4-BE49-F238E27FC236}">
                <a16:creationId xmlns:a16="http://schemas.microsoft.com/office/drawing/2014/main" id="{316F3E34-7CE5-482D-A66E-0F268DB4E776}"/>
              </a:ext>
            </a:extLst>
          </p:cNvPr>
          <p:cNvGrpSpPr/>
          <p:nvPr/>
        </p:nvGrpSpPr>
        <p:grpSpPr>
          <a:xfrm>
            <a:off x="681106" y="1105468"/>
            <a:ext cx="1654963" cy="1158420"/>
            <a:chOff x="923628" y="21797"/>
            <a:chExt cx="1654963" cy="1158420"/>
          </a:xfrm>
        </p:grpSpPr>
        <p:sp>
          <p:nvSpPr>
            <p:cNvPr id="14" name="Rectangle: Rounded Corners 13">
              <a:extLst>
                <a:ext uri="{FF2B5EF4-FFF2-40B4-BE49-F238E27FC236}">
                  <a16:creationId xmlns:a16="http://schemas.microsoft.com/office/drawing/2014/main" id="{BFEAC5DF-9378-494F-9C3E-C8A66875A043}"/>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06FD4182-50B9-4FBB-8A7B-27B42037B7B5}"/>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Are the Strings equal?</a:t>
              </a:r>
            </a:p>
          </p:txBody>
        </p:sp>
      </p:grpSp>
      <p:grpSp>
        <p:nvGrpSpPr>
          <p:cNvPr id="16" name="Group 15">
            <a:extLst>
              <a:ext uri="{FF2B5EF4-FFF2-40B4-BE49-F238E27FC236}">
                <a16:creationId xmlns:a16="http://schemas.microsoft.com/office/drawing/2014/main" id="{F5BD5F62-8964-4170-A5C2-88897B39C360}"/>
              </a:ext>
            </a:extLst>
          </p:cNvPr>
          <p:cNvGrpSpPr/>
          <p:nvPr/>
        </p:nvGrpSpPr>
        <p:grpSpPr>
          <a:xfrm>
            <a:off x="624546" y="5754443"/>
            <a:ext cx="1654963" cy="1158420"/>
            <a:chOff x="923628" y="21797"/>
            <a:chExt cx="1654963" cy="1158420"/>
          </a:xfrm>
        </p:grpSpPr>
        <p:sp>
          <p:nvSpPr>
            <p:cNvPr id="17" name="Rectangle: Rounded Corners 16">
              <a:extLst>
                <a:ext uri="{FF2B5EF4-FFF2-40B4-BE49-F238E27FC236}">
                  <a16:creationId xmlns:a16="http://schemas.microsoft.com/office/drawing/2014/main" id="{9EC20E35-3CE5-4934-8F23-39796B6CDBC6}"/>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ectangle: Rounded Corners 4">
              <a:extLst>
                <a:ext uri="{FF2B5EF4-FFF2-40B4-BE49-F238E27FC236}">
                  <a16:creationId xmlns:a16="http://schemas.microsoft.com/office/drawing/2014/main" id="{BB33340C-6431-42A0-867A-DEC623348C6C}"/>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No</a:t>
              </a:r>
            </a:p>
          </p:txBody>
        </p:sp>
      </p:grpSp>
      <p:grpSp>
        <p:nvGrpSpPr>
          <p:cNvPr id="19" name="Group 18">
            <a:extLst>
              <a:ext uri="{FF2B5EF4-FFF2-40B4-BE49-F238E27FC236}">
                <a16:creationId xmlns:a16="http://schemas.microsoft.com/office/drawing/2014/main" id="{252CBE21-CF51-4489-97C6-5E7971907A1B}"/>
              </a:ext>
            </a:extLst>
          </p:cNvPr>
          <p:cNvGrpSpPr/>
          <p:nvPr/>
        </p:nvGrpSpPr>
        <p:grpSpPr>
          <a:xfrm>
            <a:off x="3051802" y="2015096"/>
            <a:ext cx="1654963" cy="1158420"/>
            <a:chOff x="923628" y="21797"/>
            <a:chExt cx="1654963" cy="1158420"/>
          </a:xfrm>
        </p:grpSpPr>
        <p:sp>
          <p:nvSpPr>
            <p:cNvPr id="20" name="Rectangle: Rounded Corners 19">
              <a:extLst>
                <a:ext uri="{FF2B5EF4-FFF2-40B4-BE49-F238E27FC236}">
                  <a16:creationId xmlns:a16="http://schemas.microsoft.com/office/drawing/2014/main" id="{A4E6286C-B7EE-40A2-B17B-37FC4688C40E}"/>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Rectangle: Rounded Corners 4">
              <a:extLst>
                <a:ext uri="{FF2B5EF4-FFF2-40B4-BE49-F238E27FC236}">
                  <a16:creationId xmlns:a16="http://schemas.microsoft.com/office/drawing/2014/main" id="{5B42234E-0264-4981-88B7-BC285EAFF0F7}"/>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Are the Strings equal in length?</a:t>
              </a:r>
            </a:p>
          </p:txBody>
        </p:sp>
      </p:grpSp>
      <p:grpSp>
        <p:nvGrpSpPr>
          <p:cNvPr id="22" name="Group 21">
            <a:extLst>
              <a:ext uri="{FF2B5EF4-FFF2-40B4-BE49-F238E27FC236}">
                <a16:creationId xmlns:a16="http://schemas.microsoft.com/office/drawing/2014/main" id="{61DE5967-13E7-4E6A-AB6D-6D8A7531C781}"/>
              </a:ext>
            </a:extLst>
          </p:cNvPr>
          <p:cNvGrpSpPr/>
          <p:nvPr/>
        </p:nvGrpSpPr>
        <p:grpSpPr>
          <a:xfrm>
            <a:off x="7657022" y="2015096"/>
            <a:ext cx="1654963" cy="1158420"/>
            <a:chOff x="923628" y="21797"/>
            <a:chExt cx="1654963" cy="1158420"/>
          </a:xfrm>
        </p:grpSpPr>
        <p:sp>
          <p:nvSpPr>
            <p:cNvPr id="23" name="Rectangle: Rounded Corners 22">
              <a:extLst>
                <a:ext uri="{FF2B5EF4-FFF2-40B4-BE49-F238E27FC236}">
                  <a16:creationId xmlns:a16="http://schemas.microsoft.com/office/drawing/2014/main" id="{0070CF03-C54A-4F67-B054-AA85F905B0AD}"/>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ectangle: Rounded Corners 4">
              <a:extLst>
                <a:ext uri="{FF2B5EF4-FFF2-40B4-BE49-F238E27FC236}">
                  <a16:creationId xmlns:a16="http://schemas.microsoft.com/office/drawing/2014/main" id="{9121F1A8-5903-4534-82B2-09D5F024048A}"/>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Can you achieve equality with 1 replace?</a:t>
              </a:r>
            </a:p>
          </p:txBody>
        </p:sp>
      </p:grpSp>
      <p:grpSp>
        <p:nvGrpSpPr>
          <p:cNvPr id="25" name="Group 24">
            <a:extLst>
              <a:ext uri="{FF2B5EF4-FFF2-40B4-BE49-F238E27FC236}">
                <a16:creationId xmlns:a16="http://schemas.microsoft.com/office/drawing/2014/main" id="{53216C16-8B67-4528-BCEB-F1ED36E88F85}"/>
              </a:ext>
            </a:extLst>
          </p:cNvPr>
          <p:cNvGrpSpPr/>
          <p:nvPr/>
        </p:nvGrpSpPr>
        <p:grpSpPr>
          <a:xfrm>
            <a:off x="5548843" y="3447374"/>
            <a:ext cx="1654963" cy="1158420"/>
            <a:chOff x="923628" y="21797"/>
            <a:chExt cx="1654963" cy="1158420"/>
          </a:xfrm>
        </p:grpSpPr>
        <p:sp>
          <p:nvSpPr>
            <p:cNvPr id="26" name="Rectangle: Rounded Corners 25">
              <a:extLst>
                <a:ext uri="{FF2B5EF4-FFF2-40B4-BE49-F238E27FC236}">
                  <a16:creationId xmlns:a16="http://schemas.microsoft.com/office/drawing/2014/main" id="{97E6C67E-B31F-4A0B-B66C-2E2B7E0F48CE}"/>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Rectangle: Rounded Corners 4">
              <a:extLst>
                <a:ext uri="{FF2B5EF4-FFF2-40B4-BE49-F238E27FC236}">
                  <a16:creationId xmlns:a16="http://schemas.microsoft.com/office/drawing/2014/main" id="{0F36EA04-E31E-41C9-A796-80781163BFEC}"/>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Can you achieve equality with 1 insert?</a:t>
              </a:r>
            </a:p>
          </p:txBody>
        </p:sp>
      </p:grpSp>
      <p:cxnSp>
        <p:nvCxnSpPr>
          <p:cNvPr id="36" name="Connector: Elbow 35">
            <a:extLst>
              <a:ext uri="{FF2B5EF4-FFF2-40B4-BE49-F238E27FC236}">
                <a16:creationId xmlns:a16="http://schemas.microsoft.com/office/drawing/2014/main" id="{543399F0-27A5-436E-81AC-49CA5780C36E}"/>
              </a:ext>
            </a:extLst>
          </p:cNvPr>
          <p:cNvCxnSpPr>
            <a:stCxn id="14" idx="2"/>
            <a:endCxn id="20" idx="1"/>
          </p:cNvCxnSpPr>
          <p:nvPr/>
        </p:nvCxnSpPr>
        <p:spPr>
          <a:xfrm rot="16200000" flipH="1">
            <a:off x="2114986" y="1657490"/>
            <a:ext cx="330418" cy="1543214"/>
          </a:xfrm>
          <a:prstGeom prst="bentConnector2">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B63BAD21-BBD9-40AA-864A-6C1D0F2B4139}"/>
              </a:ext>
            </a:extLst>
          </p:cNvPr>
          <p:cNvCxnSpPr>
            <a:cxnSpLocks/>
            <a:stCxn id="20" idx="2"/>
            <a:endCxn id="11" idx="0"/>
          </p:cNvCxnSpPr>
          <p:nvPr/>
        </p:nvCxnSpPr>
        <p:spPr>
          <a:xfrm>
            <a:off x="3879284" y="3173516"/>
            <a:ext cx="1" cy="273858"/>
          </a:xfrm>
          <a:prstGeom prst="straightConnector1">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F6A84C21-0EA3-4472-835E-1065CC852367}"/>
              </a:ext>
            </a:extLst>
          </p:cNvPr>
          <p:cNvCxnSpPr>
            <a:stCxn id="11" idx="2"/>
            <a:endCxn id="17" idx="3"/>
          </p:cNvCxnSpPr>
          <p:nvPr/>
        </p:nvCxnSpPr>
        <p:spPr>
          <a:xfrm rot="5400000">
            <a:off x="2215468" y="4669835"/>
            <a:ext cx="1727859" cy="1599776"/>
          </a:xfrm>
          <a:prstGeom prst="bentConnector2">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7A572AB-2718-4C5D-BFCC-39CCF1E87271}"/>
              </a:ext>
            </a:extLst>
          </p:cNvPr>
          <p:cNvCxnSpPr>
            <a:stCxn id="20" idx="3"/>
            <a:endCxn id="23" idx="1"/>
          </p:cNvCxnSpPr>
          <p:nvPr/>
        </p:nvCxnSpPr>
        <p:spPr>
          <a:xfrm>
            <a:off x="4706765" y="2594306"/>
            <a:ext cx="2950257" cy="0"/>
          </a:xfrm>
          <a:prstGeom prst="straightConnector1">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BA94A5B2-E66D-4744-82DD-DA9E0C5B7585}"/>
              </a:ext>
            </a:extLst>
          </p:cNvPr>
          <p:cNvCxnSpPr>
            <a:stCxn id="23" idx="3"/>
            <a:endCxn id="5" idx="2"/>
          </p:cNvCxnSpPr>
          <p:nvPr/>
        </p:nvCxnSpPr>
        <p:spPr>
          <a:xfrm flipV="1">
            <a:off x="9311985" y="2263888"/>
            <a:ext cx="1203119" cy="330418"/>
          </a:xfrm>
          <a:prstGeom prst="bentConnector2">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B38786EB-E490-4B21-9EA9-E5FF05493C02}"/>
              </a:ext>
            </a:extLst>
          </p:cNvPr>
          <p:cNvCxnSpPr>
            <a:cxnSpLocks/>
            <a:stCxn id="23" idx="2"/>
            <a:endCxn id="17" idx="3"/>
          </p:cNvCxnSpPr>
          <p:nvPr/>
        </p:nvCxnSpPr>
        <p:spPr>
          <a:xfrm rot="5400000">
            <a:off x="3801939" y="1651087"/>
            <a:ext cx="3160137" cy="6204995"/>
          </a:xfrm>
          <a:prstGeom prst="bentConnector2">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A86D687-99E8-4572-B63E-8A61EAE97AA4}"/>
              </a:ext>
            </a:extLst>
          </p:cNvPr>
          <p:cNvCxnSpPr>
            <a:stCxn id="11" idx="3"/>
            <a:endCxn id="26" idx="1"/>
          </p:cNvCxnSpPr>
          <p:nvPr/>
        </p:nvCxnSpPr>
        <p:spPr>
          <a:xfrm>
            <a:off x="4706766" y="4026584"/>
            <a:ext cx="842077" cy="0"/>
          </a:xfrm>
          <a:prstGeom prst="straightConnector1">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AFF2C41D-7A30-4C7C-B2E5-2F382B1F1204}"/>
              </a:ext>
            </a:extLst>
          </p:cNvPr>
          <p:cNvCxnSpPr>
            <a:cxnSpLocks/>
            <a:stCxn id="26" idx="3"/>
            <a:endCxn id="5" idx="2"/>
          </p:cNvCxnSpPr>
          <p:nvPr/>
        </p:nvCxnSpPr>
        <p:spPr>
          <a:xfrm flipV="1">
            <a:off x="7203806" y="2263888"/>
            <a:ext cx="3311298" cy="1762696"/>
          </a:xfrm>
          <a:prstGeom prst="bentConnector2">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827A4B91-FB40-4380-82F1-507DAF03C181}"/>
              </a:ext>
            </a:extLst>
          </p:cNvPr>
          <p:cNvCxnSpPr>
            <a:stCxn id="30" idx="3"/>
            <a:endCxn id="5" idx="2"/>
          </p:cNvCxnSpPr>
          <p:nvPr/>
        </p:nvCxnSpPr>
        <p:spPr>
          <a:xfrm flipV="1">
            <a:off x="7147246" y="2263888"/>
            <a:ext cx="3367858" cy="3218977"/>
          </a:xfrm>
          <a:prstGeom prst="bentConnector2">
            <a:avLst/>
          </a:prstGeom>
          <a:ln w="25400">
            <a:solidFill>
              <a:srgbClr val="BAD80A"/>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1B6950BA-D302-4301-B78F-C324B5CB2376}"/>
              </a:ext>
            </a:extLst>
          </p:cNvPr>
          <p:cNvCxnSpPr>
            <a:stCxn id="26" idx="2"/>
            <a:endCxn id="29" idx="0"/>
          </p:cNvCxnSpPr>
          <p:nvPr/>
        </p:nvCxnSpPr>
        <p:spPr>
          <a:xfrm>
            <a:off x="6376325" y="4605794"/>
            <a:ext cx="0" cy="297861"/>
          </a:xfrm>
          <a:prstGeom prst="straightConnector1">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BE970B20-7389-4BD0-8B69-36C063E2797D}"/>
              </a:ext>
            </a:extLst>
          </p:cNvPr>
          <p:cNvGrpSpPr/>
          <p:nvPr/>
        </p:nvGrpSpPr>
        <p:grpSpPr>
          <a:xfrm>
            <a:off x="5548843" y="4903655"/>
            <a:ext cx="1654963" cy="1158420"/>
            <a:chOff x="923628" y="21797"/>
            <a:chExt cx="1654963" cy="1158420"/>
          </a:xfrm>
        </p:grpSpPr>
        <p:sp>
          <p:nvSpPr>
            <p:cNvPr id="29" name="Rectangle: Rounded Corners 28">
              <a:extLst>
                <a:ext uri="{FF2B5EF4-FFF2-40B4-BE49-F238E27FC236}">
                  <a16:creationId xmlns:a16="http://schemas.microsoft.com/office/drawing/2014/main" id="{F59AA909-1A10-46AC-BF70-F4B8FFA27439}"/>
                </a:ext>
              </a:extLst>
            </p:cNvPr>
            <p:cNvSpPr/>
            <p:nvPr/>
          </p:nvSpPr>
          <p:spPr>
            <a:xfrm>
              <a:off x="923628" y="21797"/>
              <a:ext cx="1654963" cy="1158420"/>
            </a:xfrm>
            <a:prstGeom prst="roundRect">
              <a:avLst>
                <a:gd name="adj" fmla="val 166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Rectangle: Rounded Corners 4">
              <a:extLst>
                <a:ext uri="{FF2B5EF4-FFF2-40B4-BE49-F238E27FC236}">
                  <a16:creationId xmlns:a16="http://schemas.microsoft.com/office/drawing/2014/main" id="{825F7280-A4B6-408B-BEDA-0D392BCDEEA9}"/>
                </a:ext>
              </a:extLst>
            </p:cNvPr>
            <p:cNvSpPr txBox="1"/>
            <p:nvPr/>
          </p:nvSpPr>
          <p:spPr>
            <a:xfrm>
              <a:off x="980188" y="78357"/>
              <a:ext cx="1541843" cy="10453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Can you achieve equality with 1 remove?</a:t>
              </a:r>
            </a:p>
          </p:txBody>
        </p:sp>
      </p:grpSp>
      <p:cxnSp>
        <p:nvCxnSpPr>
          <p:cNvPr id="63" name="Connector: Elbow 62">
            <a:extLst>
              <a:ext uri="{FF2B5EF4-FFF2-40B4-BE49-F238E27FC236}">
                <a16:creationId xmlns:a16="http://schemas.microsoft.com/office/drawing/2014/main" id="{6EE3E873-C87A-4D90-BB3E-EBB0D091C9CB}"/>
              </a:ext>
            </a:extLst>
          </p:cNvPr>
          <p:cNvCxnSpPr>
            <a:stCxn id="29" idx="2"/>
            <a:endCxn id="17" idx="3"/>
          </p:cNvCxnSpPr>
          <p:nvPr/>
        </p:nvCxnSpPr>
        <p:spPr>
          <a:xfrm rot="5400000">
            <a:off x="4192128" y="4149456"/>
            <a:ext cx="271578" cy="4096816"/>
          </a:xfrm>
          <a:prstGeom prst="bentConnector2">
            <a:avLst/>
          </a:prstGeom>
          <a:ln w="25400">
            <a:solidFill>
              <a:srgbClr val="D83B0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CD236E25-25C5-44AD-9905-A4C287DDA955}"/>
              </a:ext>
            </a:extLst>
          </p:cNvPr>
          <p:cNvSpPr txBox="1"/>
          <p:nvPr/>
        </p:nvSpPr>
        <p:spPr>
          <a:xfrm>
            <a:off x="2498360" y="1340353"/>
            <a:ext cx="914400" cy="545154"/>
          </a:xfrm>
          <a:prstGeom prst="rect">
            <a:avLst/>
          </a:prstGeom>
        </p:spPr>
        <p:txBody>
          <a:bodyPr vert="horz" wrap="none" lIns="146304" tIns="91440" rIns="0" bIns="0" rtlCol="0">
            <a:noAutofit/>
          </a:bodyPr>
          <a:lstStyle/>
          <a:p>
            <a:pPr>
              <a:lnSpc>
                <a:spcPct val="110000"/>
              </a:lnSpc>
              <a:spcBef>
                <a:spcPts val="2000"/>
              </a:spcBef>
            </a:pPr>
            <a:r>
              <a:rPr lang="en-US" sz="2000" b="1" spc="50" dirty="0">
                <a:solidFill>
                  <a:srgbClr val="BAD80A"/>
                </a:solidFill>
                <a:latin typeface="Segoe UI Semilight" panose="020B0402040204020203" pitchFamily="34" charset="0"/>
                <a:cs typeface="Segoe UI Semilight" panose="020B0402040204020203" pitchFamily="34" charset="0"/>
              </a:rPr>
              <a:t>yes</a:t>
            </a:r>
          </a:p>
        </p:txBody>
      </p:sp>
      <p:sp>
        <p:nvSpPr>
          <p:cNvPr id="66" name="TextBox 65">
            <a:extLst>
              <a:ext uri="{FF2B5EF4-FFF2-40B4-BE49-F238E27FC236}">
                <a16:creationId xmlns:a16="http://schemas.microsoft.com/office/drawing/2014/main" id="{EE66D0AE-178E-4509-B565-9C4E3A3ACB9C}"/>
              </a:ext>
            </a:extLst>
          </p:cNvPr>
          <p:cNvSpPr txBox="1"/>
          <p:nvPr/>
        </p:nvSpPr>
        <p:spPr>
          <a:xfrm>
            <a:off x="1478229" y="2235407"/>
            <a:ext cx="914400" cy="545154"/>
          </a:xfrm>
          <a:prstGeom prst="rect">
            <a:avLst/>
          </a:prstGeom>
        </p:spPr>
        <p:txBody>
          <a:bodyPr vert="horz" wrap="none" lIns="146304" tIns="91440" rIns="0" bIns="0" rtlCol="0">
            <a:noAutofit/>
          </a:bodyPr>
          <a:lstStyle/>
          <a:p>
            <a:pPr>
              <a:lnSpc>
                <a:spcPct val="110000"/>
              </a:lnSpc>
              <a:spcBef>
                <a:spcPts val="2000"/>
              </a:spcBef>
            </a:pPr>
            <a:r>
              <a:rPr lang="en-US" sz="2000" b="1" spc="50" dirty="0">
                <a:solidFill>
                  <a:srgbClr val="D83B01"/>
                </a:solidFill>
                <a:latin typeface="Segoe UI Semilight" panose="020B0402040204020203" pitchFamily="34" charset="0"/>
                <a:cs typeface="Segoe UI Semilight" panose="020B0402040204020203" pitchFamily="34" charset="0"/>
              </a:rPr>
              <a:t>no</a:t>
            </a:r>
          </a:p>
        </p:txBody>
      </p:sp>
    </p:spTree>
    <p:extLst>
      <p:ext uri="{BB962C8B-B14F-4D97-AF65-F5344CB8AC3E}">
        <p14:creationId xmlns:p14="http://schemas.microsoft.com/office/powerpoint/2010/main" val="37435886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500"/>
                                        <p:tgtEl>
                                          <p:spTgt spid="66"/>
                                        </p:tgtEl>
                                      </p:cBhvr>
                                    </p:animEffect>
                                  </p:childTnLst>
                                </p:cTn>
                              </p:par>
                              <p:par>
                                <p:cTn id="22" presetID="10"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fade">
                                      <p:cBhvr>
                                        <p:cTn id="42" dur="500"/>
                                        <p:tgtEl>
                                          <p:spTgt spid="50"/>
                                        </p:tgtEl>
                                      </p:cBhvr>
                                    </p:animEffect>
                                  </p:childTnLst>
                                </p:cTn>
                              </p:par>
                              <p:par>
                                <p:cTn id="43" presetID="10" presetClass="entr" presetSubtype="0" fill="hold"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500"/>
                                        <p:tgtEl>
                                          <p:spTgt spid="10"/>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500"/>
                                        <p:tgtEl>
                                          <p:spTgt spid="40"/>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2"/>
                                        </p:tgtEl>
                                        <p:attrNameLst>
                                          <p:attrName>style.visibility</p:attrName>
                                        </p:attrNameLst>
                                      </p:cBhvr>
                                      <p:to>
                                        <p:strVal val="visible"/>
                                      </p:to>
                                    </p:set>
                                    <p:animEffect transition="in" filter="fade">
                                      <p:cBhvr>
                                        <p:cTn id="63" dur="500"/>
                                        <p:tgtEl>
                                          <p:spTgt spid="52"/>
                                        </p:tgtEl>
                                      </p:cBhvr>
                                    </p:animEffect>
                                  </p:childTnLst>
                                </p:cTn>
                              </p:par>
                              <p:par>
                                <p:cTn id="64" presetID="10" presetClass="entr" presetSubtype="0" fill="hold"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fade">
                                      <p:cBhvr>
                                        <p:cTn id="71" dur="500"/>
                                        <p:tgtEl>
                                          <p:spTgt spid="54"/>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fade">
                                      <p:cBhvr>
                                        <p:cTn id="76" dur="500"/>
                                        <p:tgtEl>
                                          <p:spTgt spid="59"/>
                                        </p:tgtEl>
                                      </p:cBhvr>
                                    </p:animEffect>
                                  </p:childTnLst>
                                </p:cTn>
                              </p:par>
                              <p:par>
                                <p:cTn id="77" presetID="10" presetClass="entr" presetSubtype="0" fill="hold" nodeType="with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fade">
                                      <p:cBhvr>
                                        <p:cTn id="79" dur="500"/>
                                        <p:tgtEl>
                                          <p:spTgt spid="28"/>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7"/>
                                        </p:tgtEl>
                                        <p:attrNameLst>
                                          <p:attrName>style.visibility</p:attrName>
                                        </p:attrNameLst>
                                      </p:cBhvr>
                                      <p:to>
                                        <p:strVal val="visible"/>
                                      </p:to>
                                    </p:set>
                                    <p:animEffect transition="in" filter="fade">
                                      <p:cBhvr>
                                        <p:cTn id="84" dur="500"/>
                                        <p:tgtEl>
                                          <p:spTgt spid="57"/>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63"/>
                                        </p:tgtEl>
                                        <p:attrNameLst>
                                          <p:attrName>style.visibility</p:attrName>
                                        </p:attrNameLst>
                                      </p:cBhvr>
                                      <p:to>
                                        <p:strVal val="visible"/>
                                      </p:to>
                                    </p:set>
                                    <p:animEffect transition="in" filter="fade">
                                      <p:cBhvr>
                                        <p:cTn id="89"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201FA3-550C-4F31-9920-49EFF41A9235}"/>
              </a:ext>
            </a:extLst>
          </p:cNvPr>
          <p:cNvSpPr>
            <a:spLocks noGrp="1"/>
          </p:cNvSpPr>
          <p:nvPr>
            <p:ph type="body" sz="quarter" idx="14"/>
          </p:nvPr>
        </p:nvSpPr>
        <p:spPr/>
        <p:txBody>
          <a:bodyPr/>
          <a:lstStyle/>
          <a:p>
            <a:r>
              <a:rPr lang="en-US" dirty="0"/>
              <a:t>O - Optimize</a:t>
            </a:r>
          </a:p>
        </p:txBody>
      </p:sp>
      <p:sp>
        <p:nvSpPr>
          <p:cNvPr id="3" name="Text Placeholder 2">
            <a:extLst>
              <a:ext uri="{FF2B5EF4-FFF2-40B4-BE49-F238E27FC236}">
                <a16:creationId xmlns:a16="http://schemas.microsoft.com/office/drawing/2014/main" id="{A6B34C81-F50E-4334-AE1A-313E6F3944C2}"/>
              </a:ext>
            </a:extLst>
          </p:cNvPr>
          <p:cNvSpPr>
            <a:spLocks noGrp="1"/>
          </p:cNvSpPr>
          <p:nvPr>
            <p:ph type="body" sz="quarter" idx="16"/>
          </p:nvPr>
        </p:nvSpPr>
        <p:spPr/>
        <p:txBody>
          <a:bodyPr/>
          <a:lstStyle/>
          <a:p>
            <a:r>
              <a:rPr lang="en-US" dirty="0"/>
              <a:t>Do you have to transform the String? Can you delay that?</a:t>
            </a:r>
          </a:p>
          <a:p>
            <a:r>
              <a:rPr lang="en-US" dirty="0"/>
              <a:t>How quickly can you get to an answer to prevent future checks?</a:t>
            </a:r>
          </a:p>
          <a:p>
            <a:r>
              <a:rPr lang="en-US" dirty="0"/>
              <a:t>How similar will the one insert away / one remove away be? Can you call the same method in different context?</a:t>
            </a:r>
          </a:p>
        </p:txBody>
      </p:sp>
    </p:spTree>
    <p:extLst>
      <p:ext uri="{BB962C8B-B14F-4D97-AF65-F5344CB8AC3E}">
        <p14:creationId xmlns:p14="http://schemas.microsoft.com/office/powerpoint/2010/main" val="382371682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W – Walk Through</a:t>
            </a:r>
          </a:p>
        </p:txBody>
      </p:sp>
      <p:graphicFrame>
        <p:nvGraphicFramePr>
          <p:cNvPr id="9" name="Diagram 8">
            <a:extLst>
              <a:ext uri="{FF2B5EF4-FFF2-40B4-BE49-F238E27FC236}">
                <a16:creationId xmlns:a16="http://schemas.microsoft.com/office/drawing/2014/main" id="{09C4BA13-5D9E-461F-A2BD-DCC9FB6D9EA4}"/>
              </a:ext>
            </a:extLst>
          </p:cNvPr>
          <p:cNvGraphicFramePr/>
          <p:nvPr>
            <p:extLst>
              <p:ext uri="{D42A27DB-BD31-4B8C-83A1-F6EECF244321}">
                <p14:modId xmlns:p14="http://schemas.microsoft.com/office/powerpoint/2010/main" val="814164880"/>
              </p:ext>
            </p:extLst>
          </p:nvPr>
        </p:nvGraphicFramePr>
        <p:xfrm>
          <a:off x="692944" y="2378869"/>
          <a:ext cx="11151394" cy="38820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799187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I – Implement</a:t>
            </a:r>
          </a:p>
        </p:txBody>
      </p:sp>
      <p:sp>
        <p:nvSpPr>
          <p:cNvPr id="3" name="Text Placeholder 2">
            <a:extLst>
              <a:ext uri="{FF2B5EF4-FFF2-40B4-BE49-F238E27FC236}">
                <a16:creationId xmlns:a16="http://schemas.microsoft.com/office/drawing/2014/main" id="{5CCEE51B-E53B-4334-BD4D-5234665BACBC}"/>
              </a:ext>
            </a:extLst>
          </p:cNvPr>
          <p:cNvSpPr>
            <a:spLocks noGrp="1"/>
          </p:cNvSpPr>
          <p:nvPr>
            <p:ph type="body" sz="quarter" idx="16"/>
          </p:nvPr>
        </p:nvSpPr>
        <p:spPr>
          <a:xfrm>
            <a:off x="681710" y="2867186"/>
            <a:ext cx="10989103" cy="3044250"/>
          </a:xfrm>
        </p:spPr>
        <p:txBody>
          <a:bodyPr/>
          <a:lstStyle/>
          <a:p>
            <a:pPr marL="0" indent="0">
              <a:spcBef>
                <a:spcPts val="0"/>
              </a:spcBef>
              <a:buNone/>
            </a:pPr>
            <a:endParaRPr lang="en-US" sz="1600" dirty="0">
              <a:latin typeface="Courier New" panose="02070309020205020404" pitchFamily="49" charset="0"/>
            </a:endParaRPr>
          </a:p>
        </p:txBody>
      </p:sp>
    </p:spTree>
    <p:extLst>
      <p:ext uri="{BB962C8B-B14F-4D97-AF65-F5344CB8AC3E}">
        <p14:creationId xmlns:p14="http://schemas.microsoft.com/office/powerpoint/2010/main" val="392236363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I – Implement (part 1)</a:t>
            </a:r>
          </a:p>
        </p:txBody>
      </p:sp>
      <p:sp>
        <p:nvSpPr>
          <p:cNvPr id="3" name="Text Placeholder 2">
            <a:extLst>
              <a:ext uri="{FF2B5EF4-FFF2-40B4-BE49-F238E27FC236}">
                <a16:creationId xmlns:a16="http://schemas.microsoft.com/office/drawing/2014/main" id="{5CCEE51B-E53B-4334-BD4D-5234665BACBC}"/>
              </a:ext>
            </a:extLst>
          </p:cNvPr>
          <p:cNvSpPr>
            <a:spLocks noGrp="1"/>
          </p:cNvSpPr>
          <p:nvPr>
            <p:ph type="body" sz="quarter" idx="16"/>
          </p:nvPr>
        </p:nvSpPr>
        <p:spPr>
          <a:xfrm>
            <a:off x="681710" y="2867186"/>
            <a:ext cx="10989103" cy="3044250"/>
          </a:xfrm>
        </p:spPr>
        <p:txBody>
          <a:bodyPr/>
          <a:lstStyle/>
          <a:p>
            <a:pPr marL="0" indent="0">
              <a:spcBef>
                <a:spcPts val="0"/>
              </a:spcBef>
              <a:buNone/>
            </a:pPr>
            <a:r>
              <a:rPr lang="en-US" sz="1600" dirty="0">
                <a:latin typeface="Courier New" panose="02070309020205020404" pitchFamily="49" charset="0"/>
              </a:rPr>
              <a:t>public </a:t>
            </a:r>
            <a:r>
              <a:rPr lang="en-US" sz="1600" dirty="0" err="1">
                <a:latin typeface="Courier New" panose="02070309020205020404" pitchFamily="49" charset="0"/>
              </a:rPr>
              <a:t>boolean</a:t>
            </a:r>
            <a:r>
              <a:rPr lang="en-US" sz="1600" dirty="0">
                <a:latin typeface="Courier New" panose="02070309020205020404" pitchFamily="49" charset="0"/>
              </a:rPr>
              <a:t> </a:t>
            </a:r>
            <a:r>
              <a:rPr lang="en-US" sz="1600" dirty="0" err="1">
                <a:latin typeface="Courier New" panose="02070309020205020404" pitchFamily="49" charset="0"/>
              </a:rPr>
              <a:t>oneAway</a:t>
            </a:r>
            <a:r>
              <a:rPr lang="en-US" sz="1600" dirty="0">
                <a:latin typeface="Courier New" panose="02070309020205020404" pitchFamily="49" charset="0"/>
              </a:rPr>
              <a:t>(String first, String second) {</a:t>
            </a:r>
          </a:p>
          <a:p>
            <a:pPr marL="0" indent="0">
              <a:spcBef>
                <a:spcPts val="0"/>
              </a:spcBef>
              <a:buNone/>
            </a:pPr>
            <a:r>
              <a:rPr lang="en-US" sz="1600" dirty="0">
                <a:latin typeface="Courier New" panose="02070309020205020404" pitchFamily="49" charset="0"/>
              </a:rPr>
              <a:t>   if (</a:t>
            </a:r>
            <a:r>
              <a:rPr lang="en-US" sz="1600" dirty="0" err="1">
                <a:latin typeface="Courier New" panose="02070309020205020404" pitchFamily="49" charset="0"/>
              </a:rPr>
              <a:t>first.equals</a:t>
            </a:r>
            <a:r>
              <a:rPr lang="en-US" sz="1600" dirty="0">
                <a:latin typeface="Courier New" panose="02070309020205020404" pitchFamily="49" charset="0"/>
              </a:rPr>
              <a:t>(second) { return true; }</a:t>
            </a:r>
          </a:p>
          <a:p>
            <a:pPr marL="0" indent="0">
              <a:spcBef>
                <a:spcPts val="0"/>
              </a:spcBef>
              <a:buNone/>
            </a:pPr>
            <a:r>
              <a:rPr lang="en-US" sz="1600" dirty="0">
                <a:latin typeface="Courier New" panose="02070309020205020404" pitchFamily="49" charset="0"/>
              </a:rPr>
              <a:t>   else if (</a:t>
            </a:r>
            <a:r>
              <a:rPr lang="en-US" sz="1600" dirty="0" err="1">
                <a:latin typeface="Courier New" panose="02070309020205020404" pitchFamily="49" charset="0"/>
              </a:rPr>
              <a:t>first.length</a:t>
            </a:r>
            <a:r>
              <a:rPr lang="en-US" sz="1600" dirty="0">
                <a:latin typeface="Courier New" panose="02070309020205020404" pitchFamily="49" charset="0"/>
              </a:rPr>
              <a:t>() == </a:t>
            </a:r>
            <a:r>
              <a:rPr lang="en-US" sz="1600" dirty="0" err="1">
                <a:latin typeface="Courier New" panose="02070309020205020404" pitchFamily="49" charset="0"/>
              </a:rPr>
              <a:t>second.length</a:t>
            </a:r>
            <a:r>
              <a:rPr lang="en-US" sz="1600" dirty="0">
                <a:latin typeface="Courier New" panose="02070309020205020404" pitchFamily="49" charset="0"/>
              </a:rPr>
              <a:t>() ) { return </a:t>
            </a:r>
            <a:r>
              <a:rPr lang="en-US" sz="1600" dirty="0" err="1">
                <a:latin typeface="Courier New" panose="02070309020205020404" pitchFamily="49" charset="0"/>
              </a:rPr>
              <a:t>oneReplace</a:t>
            </a:r>
            <a:r>
              <a:rPr lang="en-US" sz="1600" dirty="0">
                <a:latin typeface="Courier New" panose="02070309020205020404" pitchFamily="49" charset="0"/>
              </a:rPr>
              <a:t>(first, second); }</a:t>
            </a:r>
          </a:p>
          <a:p>
            <a:pPr marL="0" indent="0">
              <a:spcBef>
                <a:spcPts val="0"/>
              </a:spcBef>
              <a:buNone/>
            </a:pPr>
            <a:r>
              <a:rPr lang="en-US" sz="1600" dirty="0">
                <a:latin typeface="Courier New" panose="02070309020205020404" pitchFamily="49" charset="0"/>
              </a:rPr>
              <a:t>   else if (</a:t>
            </a:r>
            <a:r>
              <a:rPr lang="en-US" sz="1600" dirty="0" err="1">
                <a:latin typeface="Courier New" panose="02070309020205020404" pitchFamily="49" charset="0"/>
              </a:rPr>
              <a:t>first.length</a:t>
            </a:r>
            <a:r>
              <a:rPr lang="en-US" sz="1600" dirty="0">
                <a:latin typeface="Courier New" panose="02070309020205020404" pitchFamily="49" charset="0"/>
              </a:rPr>
              <a:t>() + 1 == </a:t>
            </a:r>
            <a:r>
              <a:rPr lang="en-US" sz="1600" dirty="0" err="1">
                <a:latin typeface="Courier New" panose="02070309020205020404" pitchFamily="49" charset="0"/>
              </a:rPr>
              <a:t>second.length</a:t>
            </a:r>
            <a:r>
              <a:rPr lang="en-US" sz="1600" dirty="0">
                <a:latin typeface="Courier New" panose="02070309020205020404" pitchFamily="49" charset="0"/>
              </a:rPr>
              <a:t>() { return </a:t>
            </a:r>
            <a:r>
              <a:rPr lang="en-US" sz="1600" dirty="0" err="1">
                <a:latin typeface="Courier New" panose="02070309020205020404" pitchFamily="49" charset="0"/>
              </a:rPr>
              <a:t>oneInsert</a:t>
            </a:r>
            <a:r>
              <a:rPr lang="en-US" sz="1600" dirty="0">
                <a:latin typeface="Courier New" panose="02070309020205020404" pitchFamily="49" charset="0"/>
              </a:rPr>
              <a:t>(first, second); }</a:t>
            </a:r>
          </a:p>
          <a:p>
            <a:pPr marL="0" indent="0">
              <a:spcBef>
                <a:spcPts val="0"/>
              </a:spcBef>
              <a:buNone/>
            </a:pPr>
            <a:r>
              <a:rPr lang="en-US" sz="1600" dirty="0">
                <a:latin typeface="Courier New" panose="02070309020205020404" pitchFamily="49" charset="0"/>
              </a:rPr>
              <a:t>   else if (</a:t>
            </a:r>
            <a:r>
              <a:rPr lang="en-US" sz="1600" dirty="0" err="1">
                <a:latin typeface="Courier New" panose="02070309020205020404" pitchFamily="49" charset="0"/>
              </a:rPr>
              <a:t>first.length</a:t>
            </a:r>
            <a:r>
              <a:rPr lang="en-US" sz="1600" dirty="0">
                <a:latin typeface="Courier New" panose="02070309020205020404" pitchFamily="49" charset="0"/>
              </a:rPr>
              <a:t>() – 1 == </a:t>
            </a:r>
            <a:r>
              <a:rPr lang="en-US" sz="1600" dirty="0" err="1">
                <a:latin typeface="Courier New" panose="02070309020205020404" pitchFamily="49" charset="0"/>
              </a:rPr>
              <a:t>second.length</a:t>
            </a:r>
            <a:r>
              <a:rPr lang="en-US" sz="1600" dirty="0">
                <a:latin typeface="Courier New" panose="02070309020205020404" pitchFamily="49" charset="0"/>
              </a:rPr>
              <a:t>() { return </a:t>
            </a:r>
            <a:r>
              <a:rPr lang="en-US" sz="1600" dirty="0" err="1">
                <a:latin typeface="Courier New" panose="02070309020205020404" pitchFamily="49" charset="0"/>
              </a:rPr>
              <a:t>oneInsert</a:t>
            </a:r>
            <a:r>
              <a:rPr lang="en-US" sz="1600" dirty="0">
                <a:latin typeface="Courier New" panose="02070309020205020404" pitchFamily="49" charset="0"/>
              </a:rPr>
              <a:t>(second, first); }</a:t>
            </a:r>
          </a:p>
          <a:p>
            <a:pPr marL="0" indent="0">
              <a:spcBef>
                <a:spcPts val="0"/>
              </a:spcBef>
              <a:buNone/>
            </a:pPr>
            <a:r>
              <a:rPr lang="en-US" sz="1600" dirty="0">
                <a:latin typeface="Courier New" panose="02070309020205020404" pitchFamily="49" charset="0"/>
              </a:rPr>
              <a:t>   else { return false; }</a:t>
            </a:r>
          </a:p>
          <a:p>
            <a:pPr marL="0" indent="0">
              <a:spcBef>
                <a:spcPts val="0"/>
              </a:spcBef>
              <a:buNone/>
            </a:pPr>
            <a:r>
              <a:rPr lang="en-US" sz="1600" dirty="0">
                <a:latin typeface="Courier New" panose="02070309020205020404" pitchFamily="49" charset="0"/>
              </a:rPr>
              <a:t>}</a:t>
            </a:r>
          </a:p>
        </p:txBody>
      </p:sp>
    </p:spTree>
    <p:extLst>
      <p:ext uri="{BB962C8B-B14F-4D97-AF65-F5344CB8AC3E}">
        <p14:creationId xmlns:p14="http://schemas.microsoft.com/office/powerpoint/2010/main" val="43103767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2"/>
          <a:stretch>
            <a:fillRect/>
          </a:stretch>
        </p:blipFill>
        <p:spPr>
          <a:xfrm>
            <a:off x="573178" y="494280"/>
            <a:ext cx="5072762" cy="5847422"/>
          </a:xfrm>
          <a:prstGeom prst="rect">
            <a:avLst/>
          </a:prstGeom>
        </p:spPr>
      </p:pic>
      <p:sp>
        <p:nvSpPr>
          <p:cNvPr id="2" name="Title 1">
            <a:extLst>
              <a:ext uri="{FF2B5EF4-FFF2-40B4-BE49-F238E27FC236}">
                <a16:creationId xmlns:a16="http://schemas.microsoft.com/office/drawing/2014/main" id="{0CCCD663-FFE4-4070-A0C3-2D6F150FCA3C}"/>
              </a:ext>
            </a:extLst>
          </p:cNvPr>
          <p:cNvSpPr>
            <a:spLocks noGrp="1"/>
          </p:cNvSpPr>
          <p:nvPr>
            <p:ph type="title"/>
          </p:nvPr>
        </p:nvSpPr>
        <p:spPr>
          <a:xfrm>
            <a:off x="6158040" y="653009"/>
            <a:ext cx="6117578" cy="1371750"/>
          </a:xfrm>
        </p:spPr>
        <p:txBody>
          <a:bodyPr>
            <a:noAutofit/>
          </a:bodyPr>
          <a:lstStyle/>
          <a:p>
            <a:pPr algn="ctr"/>
            <a:r>
              <a:rPr lang="en-US" dirty="0">
                <a:gradFill>
                  <a:gsLst>
                    <a:gs pos="2655">
                      <a:schemeClr val="accent4"/>
                    </a:gs>
                    <a:gs pos="14159">
                      <a:schemeClr val="accent4"/>
                    </a:gs>
                  </a:gsLst>
                  <a:lin ang="5400000" scaled="1"/>
                </a:gradFill>
              </a:rPr>
              <a:t>Communication</a:t>
            </a:r>
          </a:p>
        </p:txBody>
      </p:sp>
      <p:sp>
        <p:nvSpPr>
          <p:cNvPr id="16" name="Content Placeholder 8"/>
          <p:cNvSpPr>
            <a:spLocks noGrp="1"/>
          </p:cNvSpPr>
          <p:nvPr>
            <p:ph idx="1"/>
          </p:nvPr>
        </p:nvSpPr>
        <p:spPr>
          <a:xfrm>
            <a:off x="6520031" y="2164001"/>
            <a:ext cx="5339715" cy="3848121"/>
          </a:xfrm>
        </p:spPr>
        <p:txBody>
          <a:bodyPr>
            <a:normAutofit fontScale="62500" lnSpcReduction="20000"/>
          </a:bodyPr>
          <a:lstStyle/>
          <a:p>
            <a:pPr marL="169860" lvl="1" indent="-169860">
              <a:lnSpc>
                <a:spcPct val="124000"/>
              </a:lnSpc>
              <a:spcBef>
                <a:spcPts val="1200"/>
              </a:spcBef>
              <a:buClr>
                <a:schemeClr val="accent4"/>
              </a:buClr>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t>
            </a:r>
            <a:r>
              <a:rPr lang="en-US" sz="2400" dirty="0" err="1">
                <a:latin typeface="Segoe UI Semilight" panose="020B0402040204020203" pitchFamily="34" charset="0"/>
                <a:cs typeface="Segoe UI Semilight" panose="020B0402040204020203" pitchFamily="34" charset="0"/>
              </a:rPr>
              <a:t>weekXproblems</a:t>
            </a:r>
            <a:r>
              <a:rPr lang="en-US" sz="2400" dirty="0">
                <a:latin typeface="Segoe UI Semilight" panose="020B0402040204020203" pitchFamily="34" charset="0"/>
                <a:cs typeface="Segoe UI Semilight" panose="020B0402040204020203" pitchFamily="34" charset="0"/>
              </a:rPr>
              <a:t> – Use this channel to see homework/coding problems that we’ve assigned for the week.</a:t>
            </a:r>
          </a:p>
          <a:p>
            <a:pPr marL="169860" lvl="1" indent="-169860">
              <a:lnSpc>
                <a:spcPct val="124000"/>
              </a:lnSpc>
              <a:spcBef>
                <a:spcPts val="1200"/>
              </a:spcBef>
              <a:buClr>
                <a:schemeClr val="accent4"/>
              </a:buClr>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t>
            </a:r>
            <a:r>
              <a:rPr lang="en-US" sz="2400" dirty="0" err="1">
                <a:latin typeface="Segoe UI Semilight" panose="020B0402040204020203" pitchFamily="34" charset="0"/>
                <a:cs typeface="Segoe UI Semilight" panose="020B0402040204020203" pitchFamily="34" charset="0"/>
              </a:rPr>
              <a:t>weekXdiscussion</a:t>
            </a:r>
            <a:r>
              <a:rPr lang="en-US" sz="2400" dirty="0">
                <a:latin typeface="Segoe UI Semilight" panose="020B0402040204020203" pitchFamily="34" charset="0"/>
                <a:cs typeface="Segoe UI Semilight" panose="020B0402040204020203" pitchFamily="34" charset="0"/>
              </a:rPr>
              <a:t> – Use this channel to discuss topics for the week in general. Please don’t use this channel to discuss the coding problems (we don’t want to give any spoilers to folks that haven’t started on the problems, yet).</a:t>
            </a:r>
          </a:p>
          <a:p>
            <a:pPr marL="169860" lvl="1" indent="-169860">
              <a:lnSpc>
                <a:spcPct val="124000"/>
              </a:lnSpc>
              <a:spcBef>
                <a:spcPts val="1200"/>
              </a:spcBef>
              <a:buClr>
                <a:schemeClr val="accent4"/>
              </a:buClr>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t>
            </a:r>
            <a:r>
              <a:rPr lang="en-US" sz="2400" dirty="0" err="1">
                <a:latin typeface="Segoe UI Semilight" panose="020B0402040204020203" pitchFamily="34" charset="0"/>
                <a:cs typeface="Segoe UI Semilight" panose="020B0402040204020203" pitchFamily="34" charset="0"/>
              </a:rPr>
              <a:t>weekXpullrequests</a:t>
            </a:r>
            <a:r>
              <a:rPr lang="en-US" sz="2400" dirty="0">
                <a:latin typeface="Segoe UI Semilight" panose="020B0402040204020203" pitchFamily="34" charset="0"/>
                <a:cs typeface="Segoe UI Semilight" panose="020B0402040204020203" pitchFamily="34" charset="0"/>
              </a:rPr>
              <a:t> – Once you finish your coding problems, post in this channel to notify us that you’re ready for a code review. The coaches are still working on the best way for you guys to actually turn in your homework, but this will do for now.</a:t>
            </a:r>
          </a:p>
          <a:p>
            <a:endParaRPr lang="en-US" sz="2040" dirty="0"/>
          </a:p>
        </p:txBody>
      </p:sp>
    </p:spTree>
    <p:extLst>
      <p:ext uri="{BB962C8B-B14F-4D97-AF65-F5344CB8AC3E}">
        <p14:creationId xmlns:p14="http://schemas.microsoft.com/office/powerpoint/2010/main" val="8976050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I – Implement (part 2)</a:t>
            </a:r>
          </a:p>
        </p:txBody>
      </p:sp>
      <p:sp>
        <p:nvSpPr>
          <p:cNvPr id="3" name="Text Placeholder 2">
            <a:extLst>
              <a:ext uri="{FF2B5EF4-FFF2-40B4-BE49-F238E27FC236}">
                <a16:creationId xmlns:a16="http://schemas.microsoft.com/office/drawing/2014/main" id="{5CCEE51B-E53B-4334-BD4D-5234665BACBC}"/>
              </a:ext>
            </a:extLst>
          </p:cNvPr>
          <p:cNvSpPr>
            <a:spLocks noGrp="1"/>
          </p:cNvSpPr>
          <p:nvPr>
            <p:ph type="body" sz="quarter" idx="16"/>
          </p:nvPr>
        </p:nvSpPr>
        <p:spPr>
          <a:xfrm>
            <a:off x="681710" y="2867186"/>
            <a:ext cx="10989103" cy="3044250"/>
          </a:xfrm>
        </p:spPr>
        <p:txBody>
          <a:bodyPr/>
          <a:lstStyle/>
          <a:p>
            <a:pPr marL="0" indent="0">
              <a:spcBef>
                <a:spcPts val="0"/>
              </a:spcBef>
              <a:buNone/>
            </a:pPr>
            <a:r>
              <a:rPr lang="en-US" sz="1600" dirty="0">
                <a:latin typeface="Courier New" panose="02070309020205020404" pitchFamily="49" charset="0"/>
              </a:rPr>
              <a:t>public </a:t>
            </a:r>
            <a:r>
              <a:rPr lang="en-US" sz="1600" dirty="0" err="1">
                <a:latin typeface="Courier New" panose="02070309020205020404" pitchFamily="49" charset="0"/>
              </a:rPr>
              <a:t>boolean</a:t>
            </a:r>
            <a:r>
              <a:rPr lang="en-US" sz="1600" dirty="0">
                <a:latin typeface="Courier New" panose="02070309020205020404" pitchFamily="49" charset="0"/>
              </a:rPr>
              <a:t> </a:t>
            </a:r>
            <a:r>
              <a:rPr lang="en-US" sz="1600" dirty="0" err="1">
                <a:latin typeface="Courier New" panose="02070309020205020404" pitchFamily="49" charset="0"/>
              </a:rPr>
              <a:t>oneReplace</a:t>
            </a:r>
            <a:r>
              <a:rPr lang="en-US" sz="1600" dirty="0">
                <a:latin typeface="Courier New" panose="02070309020205020404" pitchFamily="49" charset="0"/>
              </a:rPr>
              <a:t>(String first, String second) {</a:t>
            </a:r>
          </a:p>
          <a:p>
            <a:pPr marL="0" indent="0">
              <a:spcBef>
                <a:spcPts val="0"/>
              </a:spcBef>
              <a:buNone/>
            </a:pPr>
            <a:r>
              <a:rPr lang="en-US" sz="1600" dirty="0">
                <a:latin typeface="Courier New" panose="02070309020205020404" pitchFamily="49" charset="0"/>
              </a:rPr>
              <a:t>   </a:t>
            </a:r>
            <a:r>
              <a:rPr lang="en-US" sz="1600" dirty="0" err="1">
                <a:latin typeface="Courier New" panose="02070309020205020404" pitchFamily="49" charset="0"/>
              </a:rPr>
              <a:t>boolean</a:t>
            </a:r>
            <a:r>
              <a:rPr lang="en-US" sz="1600" dirty="0">
                <a:latin typeface="Courier New" panose="02070309020205020404" pitchFamily="49" charset="0"/>
              </a:rPr>
              <a:t> </a:t>
            </a:r>
            <a:r>
              <a:rPr lang="en-US" sz="1600" dirty="0" err="1">
                <a:latin typeface="Courier New" panose="02070309020205020404" pitchFamily="49" charset="0"/>
              </a:rPr>
              <a:t>foundDifference</a:t>
            </a:r>
            <a:r>
              <a:rPr lang="en-US" sz="1600" dirty="0">
                <a:latin typeface="Courier New" panose="02070309020205020404" pitchFamily="49" charset="0"/>
              </a:rPr>
              <a:t> = false;</a:t>
            </a:r>
          </a:p>
          <a:p>
            <a:pPr marL="0" indent="0">
              <a:spcBef>
                <a:spcPts val="0"/>
              </a:spcBef>
              <a:buNone/>
            </a:pPr>
            <a:r>
              <a:rPr lang="en-US" sz="1600" dirty="0">
                <a:latin typeface="Courier New" panose="02070309020205020404" pitchFamily="49" charset="0"/>
              </a:rPr>
              <a:t>   for (</a:t>
            </a:r>
            <a:r>
              <a:rPr lang="en-US" sz="1600" dirty="0" err="1">
                <a:latin typeface="Courier New" panose="02070309020205020404" pitchFamily="49" charset="0"/>
              </a:rPr>
              <a:t>int</a:t>
            </a:r>
            <a:r>
              <a:rPr lang="en-US" sz="1600" dirty="0">
                <a:latin typeface="Courier New" panose="02070309020205020404" pitchFamily="49" charset="0"/>
              </a:rPr>
              <a:t> </a:t>
            </a:r>
            <a:r>
              <a:rPr lang="en-US" sz="1600" dirty="0" err="1">
                <a:latin typeface="Courier New" panose="02070309020205020404" pitchFamily="49" charset="0"/>
              </a:rPr>
              <a:t>i</a:t>
            </a:r>
            <a:r>
              <a:rPr lang="en-US" sz="1600" dirty="0">
                <a:latin typeface="Courier New" panose="02070309020205020404" pitchFamily="49" charset="0"/>
              </a:rPr>
              <a:t>=0; </a:t>
            </a:r>
            <a:r>
              <a:rPr lang="en-US" sz="1600" dirty="0" err="1">
                <a:latin typeface="Courier New" panose="02070309020205020404" pitchFamily="49" charset="0"/>
              </a:rPr>
              <a:t>i</a:t>
            </a:r>
            <a:r>
              <a:rPr lang="en-US" sz="1600" dirty="0">
                <a:latin typeface="Courier New" panose="02070309020205020404" pitchFamily="49" charset="0"/>
              </a:rPr>
              <a:t>&lt;</a:t>
            </a:r>
            <a:r>
              <a:rPr lang="en-US" sz="1600" dirty="0" err="1">
                <a:latin typeface="Courier New" panose="02070309020205020404" pitchFamily="49" charset="0"/>
              </a:rPr>
              <a:t>first.length</a:t>
            </a:r>
            <a:r>
              <a:rPr lang="en-US" sz="1600" dirty="0">
                <a:latin typeface="Courier New" panose="02070309020205020404" pitchFamily="49" charset="0"/>
              </a:rPr>
              <a:t>(); </a:t>
            </a:r>
            <a:r>
              <a:rPr lang="en-US" sz="1600" dirty="0" err="1">
                <a:latin typeface="Courier New" panose="02070309020205020404" pitchFamily="49" charset="0"/>
              </a:rPr>
              <a:t>i</a:t>
            </a: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if(</a:t>
            </a:r>
            <a:r>
              <a:rPr lang="en-US" sz="1600" dirty="0" err="1">
                <a:latin typeface="Courier New" panose="02070309020205020404" pitchFamily="49" charset="0"/>
              </a:rPr>
              <a:t>first.charAt</a:t>
            </a:r>
            <a:r>
              <a:rPr lang="en-US" sz="1600" dirty="0">
                <a:latin typeface="Courier New" panose="02070309020205020404" pitchFamily="49" charset="0"/>
              </a:rPr>
              <a:t>(</a:t>
            </a:r>
            <a:r>
              <a:rPr lang="en-US" sz="1600" dirty="0" err="1">
                <a:latin typeface="Courier New" panose="02070309020205020404" pitchFamily="49" charset="0"/>
              </a:rPr>
              <a:t>i</a:t>
            </a:r>
            <a:r>
              <a:rPr lang="en-US" sz="1600" dirty="0">
                <a:latin typeface="Courier New" panose="02070309020205020404" pitchFamily="49" charset="0"/>
              </a:rPr>
              <a:t>) != </a:t>
            </a:r>
            <a:r>
              <a:rPr lang="en-US" sz="1600" dirty="0" err="1">
                <a:latin typeface="Courier New" panose="02070309020205020404" pitchFamily="49" charset="0"/>
              </a:rPr>
              <a:t>second.charAt</a:t>
            </a:r>
            <a:r>
              <a:rPr lang="en-US" sz="1600" dirty="0">
                <a:latin typeface="Courier New" panose="02070309020205020404" pitchFamily="49" charset="0"/>
              </a:rPr>
              <a:t>(</a:t>
            </a:r>
            <a:r>
              <a:rPr lang="en-US" sz="1600" dirty="0" err="1">
                <a:latin typeface="Courier New" panose="02070309020205020404" pitchFamily="49" charset="0"/>
              </a:rPr>
              <a:t>i</a:t>
            </a: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if (</a:t>
            </a:r>
            <a:r>
              <a:rPr lang="en-US" sz="1600" dirty="0" err="1">
                <a:latin typeface="Courier New" panose="02070309020205020404" pitchFamily="49" charset="0"/>
              </a:rPr>
              <a:t>foundDifference</a:t>
            </a:r>
            <a:r>
              <a:rPr lang="en-US" sz="1600" dirty="0">
                <a:latin typeface="Courier New" panose="02070309020205020404" pitchFamily="49" charset="0"/>
              </a:rPr>
              <a:t>) { return false; }</a:t>
            </a:r>
          </a:p>
          <a:p>
            <a:pPr marL="0" indent="0">
              <a:spcBef>
                <a:spcPts val="0"/>
              </a:spcBef>
              <a:buNone/>
            </a:pP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return true;</a:t>
            </a:r>
          </a:p>
          <a:p>
            <a:pPr marL="0" indent="0">
              <a:spcBef>
                <a:spcPts val="0"/>
              </a:spcBef>
              <a:buNone/>
            </a:pPr>
            <a:r>
              <a:rPr lang="en-US" sz="1600" dirty="0">
                <a:latin typeface="Courier New" panose="02070309020205020404" pitchFamily="49" charset="0"/>
              </a:rPr>
              <a:t>}</a:t>
            </a:r>
          </a:p>
        </p:txBody>
      </p:sp>
    </p:spTree>
    <p:extLst>
      <p:ext uri="{BB962C8B-B14F-4D97-AF65-F5344CB8AC3E}">
        <p14:creationId xmlns:p14="http://schemas.microsoft.com/office/powerpoint/2010/main" val="76653278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I – Implement (part 3)</a:t>
            </a:r>
          </a:p>
        </p:txBody>
      </p:sp>
      <p:sp>
        <p:nvSpPr>
          <p:cNvPr id="3" name="Text Placeholder 2">
            <a:extLst>
              <a:ext uri="{FF2B5EF4-FFF2-40B4-BE49-F238E27FC236}">
                <a16:creationId xmlns:a16="http://schemas.microsoft.com/office/drawing/2014/main" id="{5CCEE51B-E53B-4334-BD4D-5234665BACBC}"/>
              </a:ext>
            </a:extLst>
          </p:cNvPr>
          <p:cNvSpPr>
            <a:spLocks noGrp="1"/>
          </p:cNvSpPr>
          <p:nvPr>
            <p:ph type="body" sz="quarter" idx="16"/>
          </p:nvPr>
        </p:nvSpPr>
        <p:spPr>
          <a:xfrm>
            <a:off x="681710" y="2250281"/>
            <a:ext cx="10989103" cy="4579144"/>
          </a:xfrm>
        </p:spPr>
        <p:txBody>
          <a:bodyPr/>
          <a:lstStyle/>
          <a:p>
            <a:pPr marL="0" indent="0">
              <a:spcBef>
                <a:spcPts val="0"/>
              </a:spcBef>
              <a:buNone/>
            </a:pPr>
            <a:r>
              <a:rPr lang="en-US" sz="1600" dirty="0">
                <a:latin typeface="Courier New" panose="02070309020205020404" pitchFamily="49" charset="0"/>
              </a:rPr>
              <a:t>public </a:t>
            </a:r>
            <a:r>
              <a:rPr lang="en-US" sz="1600" dirty="0" err="1">
                <a:latin typeface="Courier New" panose="02070309020205020404" pitchFamily="49" charset="0"/>
              </a:rPr>
              <a:t>boolean</a:t>
            </a:r>
            <a:r>
              <a:rPr lang="en-US" sz="1600" dirty="0">
                <a:latin typeface="Courier New" panose="02070309020205020404" pitchFamily="49" charset="0"/>
              </a:rPr>
              <a:t> </a:t>
            </a:r>
            <a:r>
              <a:rPr lang="en-US" sz="1600" dirty="0" err="1">
                <a:latin typeface="Courier New" panose="02070309020205020404" pitchFamily="49" charset="0"/>
              </a:rPr>
              <a:t>oneInsert</a:t>
            </a:r>
            <a:r>
              <a:rPr lang="en-US" sz="1600" dirty="0">
                <a:latin typeface="Courier New" panose="02070309020205020404" pitchFamily="49" charset="0"/>
              </a:rPr>
              <a:t>(String first, String second) {</a:t>
            </a:r>
          </a:p>
          <a:p>
            <a:pPr marL="0" indent="0">
              <a:spcBef>
                <a:spcPts val="0"/>
              </a:spcBef>
              <a:buNone/>
            </a:pPr>
            <a:r>
              <a:rPr lang="en-US" sz="1600" dirty="0">
                <a:latin typeface="Courier New" panose="02070309020205020404" pitchFamily="49" charset="0"/>
              </a:rPr>
              <a:t>   </a:t>
            </a:r>
            <a:r>
              <a:rPr lang="en-US" sz="1600" dirty="0" err="1">
                <a:latin typeface="Courier New" panose="02070309020205020404" pitchFamily="49" charset="0"/>
              </a:rPr>
              <a:t>int</a:t>
            </a:r>
            <a:r>
              <a:rPr lang="en-US" sz="1600" dirty="0">
                <a:latin typeface="Courier New" panose="02070309020205020404" pitchFamily="49" charset="0"/>
              </a:rPr>
              <a:t> index1 = 0;</a:t>
            </a:r>
          </a:p>
          <a:p>
            <a:pPr marL="0" indent="0">
              <a:spcBef>
                <a:spcPts val="0"/>
              </a:spcBef>
              <a:buNone/>
            </a:pPr>
            <a:r>
              <a:rPr lang="en-US" sz="1600" dirty="0">
                <a:latin typeface="Courier New" panose="02070309020205020404" pitchFamily="49" charset="0"/>
              </a:rPr>
              <a:t>   </a:t>
            </a:r>
            <a:r>
              <a:rPr lang="en-US" sz="1600" dirty="0" err="1">
                <a:latin typeface="Courier New" panose="02070309020205020404" pitchFamily="49" charset="0"/>
              </a:rPr>
              <a:t>int</a:t>
            </a:r>
            <a:r>
              <a:rPr lang="en-US" sz="1600" dirty="0">
                <a:latin typeface="Courier New" panose="02070309020205020404" pitchFamily="49" charset="0"/>
              </a:rPr>
              <a:t> index2 = 0;</a:t>
            </a:r>
          </a:p>
          <a:p>
            <a:pPr marL="0" indent="0">
              <a:spcBef>
                <a:spcPts val="0"/>
              </a:spcBef>
              <a:buNone/>
            </a:pPr>
            <a:r>
              <a:rPr lang="en-US" sz="1600" dirty="0">
                <a:latin typeface="Courier New" panose="02070309020205020404" pitchFamily="49" charset="0"/>
              </a:rPr>
              <a:t>   while (index2 &lt; </a:t>
            </a:r>
            <a:r>
              <a:rPr lang="en-US" sz="1600" dirty="0" err="1">
                <a:latin typeface="Courier New" panose="02070309020205020404" pitchFamily="49" charset="0"/>
              </a:rPr>
              <a:t>second.length</a:t>
            </a:r>
            <a:r>
              <a:rPr lang="en-US" sz="1600" dirty="0">
                <a:latin typeface="Courier New" panose="02070309020205020404" pitchFamily="49" charset="0"/>
              </a:rPr>
              <a:t>() &amp;&amp; index1 &lt; </a:t>
            </a:r>
            <a:r>
              <a:rPr lang="en-US" sz="1600" dirty="0" err="1">
                <a:latin typeface="Courier New" panose="02070309020205020404" pitchFamily="49" charset="0"/>
              </a:rPr>
              <a:t>first.length</a:t>
            </a: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if (</a:t>
            </a:r>
            <a:r>
              <a:rPr lang="en-US" sz="1600" dirty="0" err="1">
                <a:latin typeface="Courier New" panose="02070309020205020404" pitchFamily="49" charset="0"/>
              </a:rPr>
              <a:t>s.charAt</a:t>
            </a:r>
            <a:r>
              <a:rPr lang="en-US" sz="1600" dirty="0">
                <a:latin typeface="Courier New" panose="02070309020205020404" pitchFamily="49" charset="0"/>
              </a:rPr>
              <a:t>(index1) != s2.charAt(index2)) {</a:t>
            </a:r>
          </a:p>
          <a:p>
            <a:pPr marL="0" indent="0">
              <a:spcBef>
                <a:spcPts val="0"/>
              </a:spcBef>
              <a:buNone/>
            </a:pPr>
            <a:r>
              <a:rPr lang="en-US" sz="1600" dirty="0">
                <a:latin typeface="Courier New" panose="02070309020205020404" pitchFamily="49" charset="0"/>
              </a:rPr>
              <a:t>         if (index1 != index2) {</a:t>
            </a:r>
          </a:p>
          <a:p>
            <a:pPr marL="0" indent="0">
              <a:spcBef>
                <a:spcPts val="0"/>
              </a:spcBef>
              <a:buNone/>
            </a:pPr>
            <a:r>
              <a:rPr lang="en-US" sz="1600" dirty="0">
                <a:latin typeface="Courier New" panose="02070309020205020404" pitchFamily="49" charset="0"/>
              </a:rPr>
              <a:t>            return false;</a:t>
            </a:r>
          </a:p>
          <a:p>
            <a:pPr marL="0" indent="0">
              <a:spcBef>
                <a:spcPts val="0"/>
              </a:spcBef>
              <a:buNone/>
            </a:pP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index2++;</a:t>
            </a:r>
          </a:p>
          <a:p>
            <a:pPr marL="0" indent="0">
              <a:spcBef>
                <a:spcPts val="0"/>
              </a:spcBef>
              <a:buNone/>
            </a:pPr>
            <a:r>
              <a:rPr lang="en-US" sz="1600" dirty="0">
                <a:latin typeface="Courier New" panose="02070309020205020404" pitchFamily="49" charset="0"/>
              </a:rPr>
              <a:t>      } else {</a:t>
            </a:r>
          </a:p>
          <a:p>
            <a:pPr marL="0" indent="0">
              <a:spcBef>
                <a:spcPts val="0"/>
              </a:spcBef>
              <a:buNone/>
            </a:pPr>
            <a:r>
              <a:rPr lang="en-US" sz="1600" dirty="0">
                <a:latin typeface="Courier New" panose="02070309020205020404" pitchFamily="49" charset="0"/>
              </a:rPr>
              <a:t>         index1++;</a:t>
            </a:r>
          </a:p>
          <a:p>
            <a:pPr marL="0" indent="0">
              <a:spcBef>
                <a:spcPts val="0"/>
              </a:spcBef>
              <a:buNone/>
            </a:pPr>
            <a:r>
              <a:rPr lang="en-US" sz="1600" dirty="0">
                <a:latin typeface="Courier New" panose="02070309020205020404" pitchFamily="49" charset="0"/>
              </a:rPr>
              <a:t>         index2++;</a:t>
            </a:r>
          </a:p>
          <a:p>
            <a:pPr marL="0" indent="0">
              <a:spcBef>
                <a:spcPts val="0"/>
              </a:spcBef>
              <a:buNone/>
            </a:pP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a:t>
            </a:r>
          </a:p>
          <a:p>
            <a:pPr marL="0" indent="0">
              <a:spcBef>
                <a:spcPts val="0"/>
              </a:spcBef>
              <a:buNone/>
            </a:pPr>
            <a:r>
              <a:rPr lang="en-US" sz="1600" dirty="0">
                <a:latin typeface="Courier New" panose="02070309020205020404" pitchFamily="49" charset="0"/>
              </a:rPr>
              <a:t>   return true;</a:t>
            </a:r>
          </a:p>
          <a:p>
            <a:pPr marL="0" indent="0">
              <a:spcBef>
                <a:spcPts val="0"/>
              </a:spcBef>
              <a:buNone/>
            </a:pPr>
            <a:r>
              <a:rPr lang="en-US" sz="1600" dirty="0">
                <a:latin typeface="Courier New" panose="02070309020205020404" pitchFamily="49" charset="0"/>
              </a:rPr>
              <a:t>}</a:t>
            </a:r>
          </a:p>
        </p:txBody>
      </p:sp>
    </p:spTree>
    <p:extLst>
      <p:ext uri="{BB962C8B-B14F-4D97-AF65-F5344CB8AC3E}">
        <p14:creationId xmlns:p14="http://schemas.microsoft.com/office/powerpoint/2010/main" val="163878937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T – Test</a:t>
            </a:r>
          </a:p>
        </p:txBody>
      </p:sp>
      <p:sp>
        <p:nvSpPr>
          <p:cNvPr id="3" name="Text Placeholder 2">
            <a:extLst>
              <a:ext uri="{FF2B5EF4-FFF2-40B4-BE49-F238E27FC236}">
                <a16:creationId xmlns:a16="http://schemas.microsoft.com/office/drawing/2014/main" id="{15B86B4B-2D19-4B97-A48E-DE5BF253B591}"/>
              </a:ext>
            </a:extLst>
          </p:cNvPr>
          <p:cNvSpPr>
            <a:spLocks noGrp="1"/>
          </p:cNvSpPr>
          <p:nvPr>
            <p:ph type="body" sz="quarter" idx="16"/>
          </p:nvPr>
        </p:nvSpPr>
        <p:spPr>
          <a:xfrm>
            <a:off x="681710" y="2867186"/>
            <a:ext cx="10989103" cy="3044250"/>
          </a:xfrm>
        </p:spPr>
        <p:txBody>
          <a:bodyPr/>
          <a:lstStyle/>
          <a:p>
            <a:r>
              <a:rPr lang="en-US" dirty="0"/>
              <a:t>Does this work for null Strings?</a:t>
            </a:r>
          </a:p>
          <a:p>
            <a:r>
              <a:rPr lang="en-US" dirty="0"/>
              <a:t>Does this work for empty Strings?</a:t>
            </a:r>
          </a:p>
          <a:p>
            <a:r>
              <a:rPr lang="en-US" dirty="0"/>
              <a:t>Does this work for equal Strings?</a:t>
            </a:r>
          </a:p>
          <a:p>
            <a:r>
              <a:rPr lang="en-US" dirty="0"/>
              <a:t>One replace case</a:t>
            </a:r>
          </a:p>
          <a:p>
            <a:r>
              <a:rPr lang="en-US" dirty="0"/>
              <a:t>One insert case</a:t>
            </a:r>
          </a:p>
          <a:p>
            <a:r>
              <a:rPr lang="en-US" dirty="0"/>
              <a:t>One Remove case</a:t>
            </a:r>
          </a:p>
          <a:p>
            <a:r>
              <a:rPr lang="en-US" dirty="0"/>
              <a:t>More than one change away case</a:t>
            </a:r>
          </a:p>
          <a:p>
            <a:endParaRPr lang="en-US" dirty="0"/>
          </a:p>
        </p:txBody>
      </p:sp>
    </p:spTree>
    <p:extLst>
      <p:ext uri="{BB962C8B-B14F-4D97-AF65-F5344CB8AC3E}">
        <p14:creationId xmlns:p14="http://schemas.microsoft.com/office/powerpoint/2010/main" val="6343697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81BF83-21BC-4041-85E9-15688FAC2CF5}"/>
              </a:ext>
            </a:extLst>
          </p:cNvPr>
          <p:cNvSpPr>
            <a:spLocks noGrp="1"/>
          </p:cNvSpPr>
          <p:nvPr>
            <p:ph type="body" sz="quarter" idx="14"/>
          </p:nvPr>
        </p:nvSpPr>
        <p:spPr/>
        <p:txBody>
          <a:bodyPr/>
          <a:lstStyle/>
          <a:p>
            <a:r>
              <a:rPr lang="en-US" dirty="0"/>
              <a:t>Be a hero – review code</a:t>
            </a:r>
          </a:p>
        </p:txBody>
      </p:sp>
      <p:pic>
        <p:nvPicPr>
          <p:cNvPr id="4" name="Picture 3">
            <a:extLst>
              <a:ext uri="{FF2B5EF4-FFF2-40B4-BE49-F238E27FC236}">
                <a16:creationId xmlns:a16="http://schemas.microsoft.com/office/drawing/2014/main" id="{A839001A-9B59-4940-AD4B-748792F37F6D}"/>
              </a:ext>
            </a:extLst>
          </p:cNvPr>
          <p:cNvPicPr>
            <a:picLocks noChangeAspect="1"/>
          </p:cNvPicPr>
          <p:nvPr/>
        </p:nvPicPr>
        <p:blipFill>
          <a:blip r:embed="rId2"/>
          <a:stretch>
            <a:fillRect/>
          </a:stretch>
        </p:blipFill>
        <p:spPr>
          <a:xfrm>
            <a:off x="681710" y="2867186"/>
            <a:ext cx="4219575" cy="3524250"/>
          </a:xfrm>
          <a:prstGeom prst="rect">
            <a:avLst/>
          </a:prstGeom>
        </p:spPr>
      </p:pic>
    </p:spTree>
    <p:extLst>
      <p:ext uri="{BB962C8B-B14F-4D97-AF65-F5344CB8AC3E}">
        <p14:creationId xmlns:p14="http://schemas.microsoft.com/office/powerpoint/2010/main" val="84810249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B4EB36E-6047-46F7-8B04-21C5E0C73937}"/>
              </a:ext>
            </a:extLst>
          </p:cNvPr>
          <p:cNvSpPr>
            <a:spLocks noGrp="1"/>
          </p:cNvSpPr>
          <p:nvPr>
            <p:ph type="body" sz="quarter" idx="14"/>
          </p:nvPr>
        </p:nvSpPr>
        <p:spPr/>
        <p:txBody>
          <a:bodyPr/>
          <a:lstStyle/>
          <a:p>
            <a:r>
              <a:rPr lang="en-US" dirty="0"/>
              <a:t>Resources</a:t>
            </a:r>
          </a:p>
        </p:txBody>
      </p:sp>
      <p:sp>
        <p:nvSpPr>
          <p:cNvPr id="3" name="Text Placeholder 2">
            <a:extLst>
              <a:ext uri="{FF2B5EF4-FFF2-40B4-BE49-F238E27FC236}">
                <a16:creationId xmlns:a16="http://schemas.microsoft.com/office/drawing/2014/main" id="{2F7DBFA7-B5F7-42D2-AFE1-E6693C7570B4}"/>
              </a:ext>
            </a:extLst>
          </p:cNvPr>
          <p:cNvSpPr>
            <a:spLocks noGrp="1"/>
          </p:cNvSpPr>
          <p:nvPr>
            <p:ph type="body" sz="quarter" idx="16"/>
          </p:nvPr>
        </p:nvSpPr>
        <p:spPr/>
        <p:txBody>
          <a:bodyPr/>
          <a:lstStyle/>
          <a:p>
            <a:r>
              <a:rPr lang="en-US" dirty="0"/>
              <a:t>Code Complete, 2</a:t>
            </a:r>
            <a:r>
              <a:rPr lang="en-US" baseline="30000" dirty="0"/>
              <a:t>nd</a:t>
            </a:r>
            <a:r>
              <a:rPr lang="en-US" dirty="0"/>
              <a:t> edition – this is a handbook for how to write great code</a:t>
            </a:r>
          </a:p>
          <a:p>
            <a:r>
              <a:rPr lang="en-US" dirty="0">
                <a:hlinkClick r:id="rId2"/>
              </a:rPr>
              <a:t>www.leetcode.com</a:t>
            </a:r>
            <a:endParaRPr lang="en-US" dirty="0"/>
          </a:p>
          <a:p>
            <a:r>
              <a:rPr lang="en-US">
                <a:hlinkClick r:id="rId3"/>
              </a:rPr>
              <a:t>www.hackerrank.com</a:t>
            </a:r>
            <a:r>
              <a:rPr lang="en-US"/>
              <a:t> </a:t>
            </a:r>
            <a:endParaRPr lang="en-US" dirty="0"/>
          </a:p>
        </p:txBody>
      </p:sp>
    </p:spTree>
    <p:extLst>
      <p:ext uri="{BB962C8B-B14F-4D97-AF65-F5344CB8AC3E}">
        <p14:creationId xmlns:p14="http://schemas.microsoft.com/office/powerpoint/2010/main" val="29202512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9628CF-1D1D-414D-AECD-9A2866C41686}"/>
              </a:ext>
            </a:extLst>
          </p:cNvPr>
          <p:cNvSpPr>
            <a:spLocks noGrp="1"/>
          </p:cNvSpPr>
          <p:nvPr>
            <p:ph type="body" sz="quarter" idx="14"/>
          </p:nvPr>
        </p:nvSpPr>
        <p:spPr/>
        <p:txBody>
          <a:bodyPr/>
          <a:lstStyle/>
          <a:p>
            <a:r>
              <a:rPr lang="en-US" dirty="0"/>
              <a:t>Homework Problem</a:t>
            </a:r>
          </a:p>
        </p:txBody>
      </p:sp>
      <p:sp>
        <p:nvSpPr>
          <p:cNvPr id="3" name="Text Placeholder 2">
            <a:extLst>
              <a:ext uri="{FF2B5EF4-FFF2-40B4-BE49-F238E27FC236}">
                <a16:creationId xmlns:a16="http://schemas.microsoft.com/office/drawing/2014/main" id="{5E37BCBD-F1CE-4747-9F97-38A2F6555FE8}"/>
              </a:ext>
            </a:extLst>
          </p:cNvPr>
          <p:cNvSpPr>
            <a:spLocks noGrp="1"/>
          </p:cNvSpPr>
          <p:nvPr>
            <p:ph type="body" sz="quarter" idx="16"/>
          </p:nvPr>
        </p:nvSpPr>
        <p:spPr/>
        <p:txBody>
          <a:bodyPr/>
          <a:lstStyle/>
          <a:p>
            <a:r>
              <a:rPr lang="en-US" dirty="0">
                <a:hlinkClick r:id="rId2"/>
              </a:rPr>
              <a:t>https://leetcode.com/problems/longest-substring-without-repeating-characters/#/description</a:t>
            </a:r>
            <a:r>
              <a:rPr lang="en-US" dirty="0"/>
              <a:t> </a:t>
            </a:r>
          </a:p>
        </p:txBody>
      </p:sp>
    </p:spTree>
    <p:extLst>
      <p:ext uri="{BB962C8B-B14F-4D97-AF65-F5344CB8AC3E}">
        <p14:creationId xmlns:p14="http://schemas.microsoft.com/office/powerpoint/2010/main" val="308280769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Text Placeholder 11"/>
          <p:cNvSpPr>
            <a:spLocks noGrp="1"/>
          </p:cNvSpPr>
          <p:nvPr>
            <p:ph type="body" sz="quarter" idx="12"/>
          </p:nvPr>
        </p:nvSpPr>
        <p:spPr/>
        <p:txBody>
          <a:bodyPr/>
          <a:lstStyle/>
          <a:p>
            <a:r>
              <a:rPr lang="en-US" dirty="0"/>
              <a:t>Speaker Name</a:t>
            </a:r>
            <a:br>
              <a:rPr lang="en-US" dirty="0"/>
            </a:br>
            <a:r>
              <a:rPr lang="en-US" dirty="0"/>
              <a:t>Speaker Title</a:t>
            </a:r>
          </a:p>
        </p:txBody>
      </p:sp>
      <p:sp>
        <p:nvSpPr>
          <p:cNvPr id="2" name="Text Placeholder 1"/>
          <p:cNvSpPr>
            <a:spLocks noGrp="1"/>
          </p:cNvSpPr>
          <p:nvPr>
            <p:ph type="body" sz="quarter" idx="10"/>
          </p:nvPr>
        </p:nvSpPr>
        <p:spPr/>
        <p:txBody>
          <a:bodyPr/>
          <a:lstStyle/>
          <a:p>
            <a:r>
              <a:rPr lang="en-US" dirty="0"/>
              <a:t>09.29.16</a:t>
            </a:r>
          </a:p>
        </p:txBody>
      </p:sp>
      <p:sp>
        <p:nvSpPr>
          <p:cNvPr id="23" name="Text Placeholder 22"/>
          <p:cNvSpPr>
            <a:spLocks noGrp="1"/>
          </p:cNvSpPr>
          <p:nvPr>
            <p:ph type="body" sz="quarter" idx="13"/>
          </p:nvPr>
        </p:nvSpPr>
        <p:spPr/>
        <p:txBody>
          <a:bodyPr/>
          <a:lstStyle/>
          <a:p>
            <a:r>
              <a:rPr lang="en-US" dirty="0"/>
              <a:t>Headline here</a:t>
            </a:r>
          </a:p>
        </p:txBody>
      </p:sp>
    </p:spTree>
    <p:extLst>
      <p:ext uri="{BB962C8B-B14F-4D97-AF65-F5344CB8AC3E}">
        <p14:creationId xmlns:p14="http://schemas.microsoft.com/office/powerpoint/2010/main" val="206467612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Text Placeholder 11"/>
          <p:cNvSpPr>
            <a:spLocks noGrp="1"/>
          </p:cNvSpPr>
          <p:nvPr>
            <p:ph type="body" sz="quarter" idx="12"/>
          </p:nvPr>
        </p:nvSpPr>
        <p:spPr/>
        <p:txBody>
          <a:bodyPr/>
          <a:lstStyle/>
          <a:p>
            <a:r>
              <a:rPr lang="en-US" dirty="0"/>
              <a:t>Speaker Name</a:t>
            </a:r>
            <a:br>
              <a:rPr lang="en-US" dirty="0"/>
            </a:br>
            <a:r>
              <a:rPr lang="en-US" dirty="0"/>
              <a:t>Speaker Title</a:t>
            </a:r>
          </a:p>
        </p:txBody>
      </p:sp>
      <p:sp>
        <p:nvSpPr>
          <p:cNvPr id="2" name="Text Placeholder 1"/>
          <p:cNvSpPr>
            <a:spLocks noGrp="1"/>
          </p:cNvSpPr>
          <p:nvPr>
            <p:ph type="body" sz="quarter" idx="10"/>
          </p:nvPr>
        </p:nvSpPr>
        <p:spPr/>
        <p:txBody>
          <a:bodyPr/>
          <a:lstStyle/>
          <a:p>
            <a:r>
              <a:rPr lang="en-US" dirty="0"/>
              <a:t>09.29.16</a:t>
            </a:r>
          </a:p>
        </p:txBody>
      </p:sp>
      <p:sp>
        <p:nvSpPr>
          <p:cNvPr id="23" name="Text Placeholder 22"/>
          <p:cNvSpPr>
            <a:spLocks noGrp="1"/>
          </p:cNvSpPr>
          <p:nvPr>
            <p:ph type="body" sz="quarter" idx="13"/>
          </p:nvPr>
        </p:nvSpPr>
        <p:spPr/>
        <p:txBody>
          <a:bodyPr/>
          <a:lstStyle/>
          <a:p>
            <a:r>
              <a:rPr lang="en-US" dirty="0"/>
              <a:t>Headline here</a:t>
            </a:r>
          </a:p>
        </p:txBody>
      </p:sp>
    </p:spTree>
    <p:extLst>
      <p:ext uri="{BB962C8B-B14F-4D97-AF65-F5344CB8AC3E}">
        <p14:creationId xmlns:p14="http://schemas.microsoft.com/office/powerpoint/2010/main" val="3834305167"/>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dirty="0"/>
              <a:t>Agenda</a:t>
            </a:r>
          </a:p>
        </p:txBody>
      </p:sp>
      <p:sp>
        <p:nvSpPr>
          <p:cNvPr id="3" name="Text Placeholder 2"/>
          <p:cNvSpPr>
            <a:spLocks noGrp="1"/>
          </p:cNvSpPr>
          <p:nvPr>
            <p:ph type="body" sz="quarter" idx="15"/>
          </p:nvPr>
        </p:nvSpPr>
        <p:spPr/>
        <p:txBody>
          <a:bodyPr/>
          <a:lstStyle/>
          <a:p>
            <a:r>
              <a:rPr lang="en-US" dirty="0"/>
              <a:t>12:00–1:00</a:t>
            </a:r>
          </a:p>
        </p:txBody>
      </p:sp>
      <p:sp>
        <p:nvSpPr>
          <p:cNvPr id="25" name="Text Placeholder 24"/>
          <p:cNvSpPr>
            <a:spLocks noGrp="1"/>
          </p:cNvSpPr>
          <p:nvPr>
            <p:ph type="body" sz="quarter" idx="16"/>
          </p:nvPr>
        </p:nvSpPr>
        <p:spPr/>
        <p:txBody>
          <a:bodyPr/>
          <a:lstStyle/>
          <a:p>
            <a:r>
              <a:rPr lang="en-US" dirty="0"/>
              <a:t>Lorem ipsum dolor sit </a:t>
            </a:r>
            <a:r>
              <a:rPr lang="en-US" dirty="0" err="1"/>
              <a:t>amet</a:t>
            </a:r>
            <a:r>
              <a:rPr lang="en-US" dirty="0"/>
              <a:t>, </a:t>
            </a:r>
            <a:r>
              <a:rPr lang="en-US" dirty="0" err="1"/>
              <a:t>consectetuer</a:t>
            </a:r>
            <a:endParaRPr lang="en-US" dirty="0"/>
          </a:p>
        </p:txBody>
      </p:sp>
      <p:sp>
        <p:nvSpPr>
          <p:cNvPr id="8" name="Text Placeholder 7"/>
          <p:cNvSpPr>
            <a:spLocks noGrp="1"/>
          </p:cNvSpPr>
          <p:nvPr>
            <p:ph type="body" sz="quarter" idx="17"/>
          </p:nvPr>
        </p:nvSpPr>
        <p:spPr/>
        <p:txBody>
          <a:bodyPr/>
          <a:lstStyle/>
          <a:p>
            <a:r>
              <a:rPr lang="en-US"/>
              <a:t>1:00–2:00</a:t>
            </a:r>
            <a:endParaRPr lang="en-US" dirty="0"/>
          </a:p>
        </p:txBody>
      </p:sp>
      <p:sp>
        <p:nvSpPr>
          <p:cNvPr id="26" name="Text Placeholder 25"/>
          <p:cNvSpPr>
            <a:spLocks noGrp="1"/>
          </p:cNvSpPr>
          <p:nvPr>
            <p:ph type="body" sz="quarter" idx="18"/>
          </p:nvPr>
        </p:nvSpPr>
        <p:spPr/>
        <p:txBody>
          <a:bodyPr/>
          <a:lstStyle/>
          <a:p>
            <a:r>
              <a:rPr lang="en-US"/>
              <a:t>Lorem ipsum dolor sit amet, consectetuer</a:t>
            </a:r>
            <a:endParaRPr lang="en-US" dirty="0"/>
          </a:p>
        </p:txBody>
      </p:sp>
      <p:sp>
        <p:nvSpPr>
          <p:cNvPr id="10" name="Text Placeholder 9"/>
          <p:cNvSpPr>
            <a:spLocks noGrp="1"/>
          </p:cNvSpPr>
          <p:nvPr>
            <p:ph type="body" sz="quarter" idx="19"/>
          </p:nvPr>
        </p:nvSpPr>
        <p:spPr/>
        <p:txBody>
          <a:bodyPr/>
          <a:lstStyle/>
          <a:p>
            <a:r>
              <a:rPr lang="en-US"/>
              <a:t>2:00–3:00</a:t>
            </a:r>
            <a:endParaRPr lang="en-US" dirty="0"/>
          </a:p>
        </p:txBody>
      </p:sp>
      <p:sp>
        <p:nvSpPr>
          <p:cNvPr id="27" name="Text Placeholder 26"/>
          <p:cNvSpPr>
            <a:spLocks noGrp="1"/>
          </p:cNvSpPr>
          <p:nvPr>
            <p:ph type="body" sz="quarter" idx="20"/>
          </p:nvPr>
        </p:nvSpPr>
        <p:spPr/>
        <p:txBody>
          <a:bodyPr/>
          <a:lstStyle/>
          <a:p>
            <a:r>
              <a:rPr lang="en-US"/>
              <a:t>Lorem ipsum dolor sit amet, consectetuer</a:t>
            </a:r>
            <a:endParaRPr lang="en-US" dirty="0"/>
          </a:p>
        </p:txBody>
      </p:sp>
      <p:sp>
        <p:nvSpPr>
          <p:cNvPr id="12" name="Text Placeholder 11"/>
          <p:cNvSpPr>
            <a:spLocks noGrp="1"/>
          </p:cNvSpPr>
          <p:nvPr>
            <p:ph type="body" sz="quarter" idx="21"/>
          </p:nvPr>
        </p:nvSpPr>
        <p:spPr/>
        <p:txBody>
          <a:bodyPr/>
          <a:lstStyle/>
          <a:p>
            <a:r>
              <a:rPr lang="en-US"/>
              <a:t>4:00–5:00</a:t>
            </a:r>
            <a:endParaRPr lang="en-US" dirty="0"/>
          </a:p>
        </p:txBody>
      </p:sp>
      <p:sp>
        <p:nvSpPr>
          <p:cNvPr id="28" name="Text Placeholder 27"/>
          <p:cNvSpPr>
            <a:spLocks noGrp="1"/>
          </p:cNvSpPr>
          <p:nvPr>
            <p:ph type="body" sz="quarter" idx="22"/>
          </p:nvPr>
        </p:nvSpPr>
        <p:spPr/>
        <p:txBody>
          <a:bodyPr/>
          <a:lstStyle/>
          <a:p>
            <a:r>
              <a:rPr lang="en-US"/>
              <a:t>Lorem ipsum dolor sit amet, consectetuer</a:t>
            </a:r>
            <a:endParaRPr lang="en-US" dirty="0"/>
          </a:p>
        </p:txBody>
      </p:sp>
      <p:sp>
        <p:nvSpPr>
          <p:cNvPr id="14" name="Text Placeholder 13"/>
          <p:cNvSpPr>
            <a:spLocks noGrp="1"/>
          </p:cNvSpPr>
          <p:nvPr>
            <p:ph type="body" sz="quarter" idx="23"/>
          </p:nvPr>
        </p:nvSpPr>
        <p:spPr/>
        <p:txBody>
          <a:bodyPr/>
          <a:lstStyle/>
          <a:p>
            <a:r>
              <a:rPr lang="en-US"/>
              <a:t>5:00–6:00</a:t>
            </a:r>
            <a:endParaRPr lang="en-US" dirty="0"/>
          </a:p>
        </p:txBody>
      </p:sp>
      <p:sp>
        <p:nvSpPr>
          <p:cNvPr id="29" name="Text Placeholder 28"/>
          <p:cNvSpPr>
            <a:spLocks noGrp="1"/>
          </p:cNvSpPr>
          <p:nvPr>
            <p:ph type="body" sz="quarter" idx="24"/>
          </p:nvPr>
        </p:nvSpPr>
        <p:spPr/>
        <p:txBody>
          <a:bodyPr/>
          <a:lstStyle/>
          <a:p>
            <a:r>
              <a:rPr lang="en-US"/>
              <a:t>Lorem ipsum dolor sit amet, consectetuer</a:t>
            </a:r>
            <a:endParaRPr lang="en-US" dirty="0"/>
          </a:p>
        </p:txBody>
      </p:sp>
      <p:sp>
        <p:nvSpPr>
          <p:cNvPr id="16" name="Text Placeholder 15"/>
          <p:cNvSpPr>
            <a:spLocks noGrp="1"/>
          </p:cNvSpPr>
          <p:nvPr>
            <p:ph type="body" sz="quarter" idx="25"/>
          </p:nvPr>
        </p:nvSpPr>
        <p:spPr/>
        <p:txBody>
          <a:bodyPr/>
          <a:lstStyle/>
          <a:p>
            <a:r>
              <a:rPr lang="en-US"/>
              <a:t>6:00–7:00</a:t>
            </a:r>
            <a:endParaRPr lang="en-US" dirty="0"/>
          </a:p>
        </p:txBody>
      </p:sp>
      <p:sp>
        <p:nvSpPr>
          <p:cNvPr id="30" name="Text Placeholder 29"/>
          <p:cNvSpPr>
            <a:spLocks noGrp="1"/>
          </p:cNvSpPr>
          <p:nvPr>
            <p:ph type="body" sz="quarter" idx="26"/>
          </p:nvPr>
        </p:nvSpPr>
        <p:spPr/>
        <p:txBody>
          <a:bodyPr/>
          <a:lstStyle/>
          <a:p>
            <a:r>
              <a:rPr lang="en-US"/>
              <a:t>Lorem ipsum dolor sit amet, consectetuer</a:t>
            </a:r>
            <a:endParaRPr lang="en-US" dirty="0"/>
          </a:p>
        </p:txBody>
      </p:sp>
    </p:spTree>
    <p:extLst>
      <p:ext uri="{BB962C8B-B14F-4D97-AF65-F5344CB8AC3E}">
        <p14:creationId xmlns:p14="http://schemas.microsoft.com/office/powerpoint/2010/main" val="123918817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 name="Text Placeholder 40"/>
          <p:cNvSpPr>
            <a:spLocks noGrp="1"/>
          </p:cNvSpPr>
          <p:nvPr>
            <p:ph type="body" sz="quarter" idx="14"/>
          </p:nvPr>
        </p:nvSpPr>
        <p:spPr/>
        <p:txBody>
          <a:bodyPr/>
          <a:lstStyle/>
          <a:p>
            <a:r>
              <a:rPr lang="en-US"/>
              <a:t>Contents</a:t>
            </a:r>
            <a:endParaRPr lang="en-US" dirty="0"/>
          </a:p>
        </p:txBody>
      </p:sp>
      <p:sp>
        <p:nvSpPr>
          <p:cNvPr id="43" name="Text Placeholder 42"/>
          <p:cNvSpPr>
            <a:spLocks noGrp="1"/>
          </p:cNvSpPr>
          <p:nvPr>
            <p:ph type="body" sz="quarter" idx="11"/>
          </p:nvPr>
        </p:nvSpPr>
        <p:spPr/>
        <p:txBody>
          <a:bodyPr/>
          <a:lstStyle/>
          <a:p>
            <a:r>
              <a:rPr lang="en-US"/>
              <a:t>Lorem ipsum dolor sit amet, consectetuer</a:t>
            </a:r>
            <a:endParaRPr lang="en-US" dirty="0"/>
          </a:p>
        </p:txBody>
      </p:sp>
      <p:sp>
        <p:nvSpPr>
          <p:cNvPr id="44" name="Text Placeholder 43"/>
          <p:cNvSpPr>
            <a:spLocks noGrp="1"/>
          </p:cNvSpPr>
          <p:nvPr>
            <p:ph type="body" sz="quarter" idx="15"/>
          </p:nvPr>
        </p:nvSpPr>
        <p:spPr/>
        <p:txBody>
          <a:bodyPr/>
          <a:lstStyle/>
          <a:p>
            <a:r>
              <a:rPr lang="en-US"/>
              <a:t>1 Intro</a:t>
            </a:r>
            <a:endParaRPr lang="en-US" dirty="0"/>
          </a:p>
        </p:txBody>
      </p:sp>
      <p:sp>
        <p:nvSpPr>
          <p:cNvPr id="45" name="Text Placeholder 44"/>
          <p:cNvSpPr>
            <a:spLocks noGrp="1"/>
          </p:cNvSpPr>
          <p:nvPr>
            <p:ph type="body" sz="quarter" idx="16"/>
          </p:nvPr>
        </p:nvSpPr>
        <p:spPr/>
        <p:txBody>
          <a:bodyPr/>
          <a:lstStyle/>
          <a:p>
            <a:r>
              <a:rPr lang="en-US"/>
              <a:t>Lorem ipsum dolor sit amet, consectetuer</a:t>
            </a:r>
            <a:endParaRPr lang="en-US" dirty="0"/>
          </a:p>
        </p:txBody>
      </p:sp>
      <p:sp>
        <p:nvSpPr>
          <p:cNvPr id="46" name="Text Placeholder 45"/>
          <p:cNvSpPr>
            <a:spLocks noGrp="1"/>
          </p:cNvSpPr>
          <p:nvPr>
            <p:ph type="body" sz="quarter" idx="17"/>
          </p:nvPr>
        </p:nvSpPr>
        <p:spPr/>
        <p:txBody>
          <a:bodyPr/>
          <a:lstStyle/>
          <a:p>
            <a:r>
              <a:rPr lang="en-US"/>
              <a:t>4 Item</a:t>
            </a:r>
            <a:endParaRPr lang="en-US" dirty="0"/>
          </a:p>
        </p:txBody>
      </p:sp>
      <p:sp>
        <p:nvSpPr>
          <p:cNvPr id="47" name="Text Placeholder 46"/>
          <p:cNvSpPr>
            <a:spLocks noGrp="1"/>
          </p:cNvSpPr>
          <p:nvPr>
            <p:ph type="body" sz="quarter" idx="18"/>
          </p:nvPr>
        </p:nvSpPr>
        <p:spPr/>
        <p:txBody>
          <a:bodyPr/>
          <a:lstStyle/>
          <a:p>
            <a:r>
              <a:rPr lang="en-US"/>
              <a:t>Lorem ipsum dolor sit amet, consectetuer</a:t>
            </a:r>
            <a:endParaRPr lang="en-US" dirty="0"/>
          </a:p>
        </p:txBody>
      </p:sp>
      <p:sp>
        <p:nvSpPr>
          <p:cNvPr id="48" name="Text Placeholder 47"/>
          <p:cNvSpPr>
            <a:spLocks noGrp="1"/>
          </p:cNvSpPr>
          <p:nvPr>
            <p:ph type="body" sz="quarter" idx="19"/>
          </p:nvPr>
        </p:nvSpPr>
        <p:spPr/>
        <p:txBody>
          <a:bodyPr/>
          <a:lstStyle/>
          <a:p>
            <a:r>
              <a:rPr lang="en-US"/>
              <a:t>2 Item</a:t>
            </a:r>
            <a:endParaRPr lang="en-US" dirty="0"/>
          </a:p>
        </p:txBody>
      </p:sp>
      <p:sp>
        <p:nvSpPr>
          <p:cNvPr id="49" name="Text Placeholder 48"/>
          <p:cNvSpPr>
            <a:spLocks noGrp="1"/>
          </p:cNvSpPr>
          <p:nvPr>
            <p:ph type="body" sz="quarter" idx="20"/>
          </p:nvPr>
        </p:nvSpPr>
        <p:spPr/>
        <p:txBody>
          <a:bodyPr/>
          <a:lstStyle/>
          <a:p>
            <a:r>
              <a:rPr lang="en-US"/>
              <a:t>Lorem ipsum dolor sit amet, consectetuer</a:t>
            </a:r>
            <a:endParaRPr lang="en-US" dirty="0"/>
          </a:p>
        </p:txBody>
      </p:sp>
      <p:sp>
        <p:nvSpPr>
          <p:cNvPr id="50" name="Text Placeholder 49"/>
          <p:cNvSpPr>
            <a:spLocks noGrp="1"/>
          </p:cNvSpPr>
          <p:nvPr>
            <p:ph type="body" sz="quarter" idx="21"/>
          </p:nvPr>
        </p:nvSpPr>
        <p:spPr/>
        <p:txBody>
          <a:bodyPr/>
          <a:lstStyle/>
          <a:p>
            <a:r>
              <a:rPr lang="en-US"/>
              <a:t>5 Item</a:t>
            </a:r>
            <a:endParaRPr lang="en-US" dirty="0"/>
          </a:p>
        </p:txBody>
      </p:sp>
      <p:sp>
        <p:nvSpPr>
          <p:cNvPr id="51" name="Text Placeholder 50"/>
          <p:cNvSpPr>
            <a:spLocks noGrp="1"/>
          </p:cNvSpPr>
          <p:nvPr>
            <p:ph type="body" sz="quarter" idx="22"/>
          </p:nvPr>
        </p:nvSpPr>
        <p:spPr/>
        <p:txBody>
          <a:bodyPr/>
          <a:lstStyle/>
          <a:p>
            <a:r>
              <a:rPr lang="en-US"/>
              <a:t>Lorem ipsum dolor sit amet, consectetuer</a:t>
            </a:r>
            <a:endParaRPr lang="en-US" dirty="0"/>
          </a:p>
        </p:txBody>
      </p:sp>
      <p:sp>
        <p:nvSpPr>
          <p:cNvPr id="52" name="Text Placeholder 51"/>
          <p:cNvSpPr>
            <a:spLocks noGrp="1"/>
          </p:cNvSpPr>
          <p:nvPr>
            <p:ph type="body" sz="quarter" idx="23"/>
          </p:nvPr>
        </p:nvSpPr>
        <p:spPr/>
        <p:txBody>
          <a:bodyPr/>
          <a:lstStyle/>
          <a:p>
            <a:r>
              <a:rPr lang="en-US"/>
              <a:t>3 Item</a:t>
            </a:r>
            <a:endParaRPr lang="en-US" dirty="0"/>
          </a:p>
        </p:txBody>
      </p:sp>
      <p:sp>
        <p:nvSpPr>
          <p:cNvPr id="53" name="Text Placeholder 52"/>
          <p:cNvSpPr>
            <a:spLocks noGrp="1"/>
          </p:cNvSpPr>
          <p:nvPr>
            <p:ph type="body" sz="quarter" idx="24"/>
          </p:nvPr>
        </p:nvSpPr>
        <p:spPr/>
        <p:txBody>
          <a:bodyPr/>
          <a:lstStyle/>
          <a:p>
            <a:r>
              <a:rPr lang="en-US"/>
              <a:t>Lorem ipsum dolor sit amet, consectetuer</a:t>
            </a:r>
            <a:endParaRPr lang="en-US" dirty="0"/>
          </a:p>
        </p:txBody>
      </p:sp>
      <p:sp>
        <p:nvSpPr>
          <p:cNvPr id="54" name="Text Placeholder 53"/>
          <p:cNvSpPr>
            <a:spLocks noGrp="1"/>
          </p:cNvSpPr>
          <p:nvPr>
            <p:ph type="body" sz="quarter" idx="25"/>
          </p:nvPr>
        </p:nvSpPr>
        <p:spPr/>
        <p:txBody>
          <a:bodyPr/>
          <a:lstStyle/>
          <a:p>
            <a:r>
              <a:rPr lang="en-US"/>
              <a:t>6 Item</a:t>
            </a:r>
            <a:endParaRPr lang="en-US" dirty="0"/>
          </a:p>
        </p:txBody>
      </p:sp>
    </p:spTree>
    <p:extLst>
      <p:ext uri="{BB962C8B-B14F-4D97-AF65-F5344CB8AC3E}">
        <p14:creationId xmlns:p14="http://schemas.microsoft.com/office/powerpoint/2010/main" val="274706084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4C59F-01D7-49D4-A20E-9B5B57F3DF70}"/>
              </a:ext>
            </a:extLst>
          </p:cNvPr>
          <p:cNvSpPr>
            <a:spLocks noGrp="1"/>
          </p:cNvSpPr>
          <p:nvPr>
            <p:ph type="title"/>
          </p:nvPr>
        </p:nvSpPr>
        <p:spPr/>
        <p:txBody>
          <a:bodyPr>
            <a:normAutofit/>
          </a:bodyPr>
          <a:lstStyle/>
          <a:p>
            <a:r>
              <a:rPr lang="en-US" dirty="0">
                <a:gradFill>
                  <a:gsLst>
                    <a:gs pos="2655">
                      <a:schemeClr val="accent4"/>
                    </a:gs>
                    <a:gs pos="14159">
                      <a:schemeClr val="accent4"/>
                    </a:gs>
                  </a:gsLst>
                  <a:lin ang="5400000" scaled="1"/>
                </a:gradFill>
              </a:rPr>
              <a:t>Demo: Git Walk through</a:t>
            </a:r>
          </a:p>
        </p:txBody>
      </p:sp>
      <p:sp>
        <p:nvSpPr>
          <p:cNvPr id="3" name="Content Placeholder 2">
            <a:extLst>
              <a:ext uri="{FF2B5EF4-FFF2-40B4-BE49-F238E27FC236}">
                <a16:creationId xmlns:a16="http://schemas.microsoft.com/office/drawing/2014/main" id="{CF32ED92-739D-44D5-B7EA-A26596385616}"/>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58349D09-79DF-48DA-A27C-F400130CBDE7}"/>
              </a:ext>
            </a:extLst>
          </p:cNvPr>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059553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p:txBody>
          <a:bodyPr/>
          <a:lstStyle/>
          <a:p>
            <a:r>
              <a:rPr lang="en-US"/>
              <a:t>Headline here</a:t>
            </a:r>
            <a:endParaRPr lang="en-US" dirty="0"/>
          </a:p>
        </p:txBody>
      </p:sp>
      <p:sp>
        <p:nvSpPr>
          <p:cNvPr id="2" name="Text Placeholder 1"/>
          <p:cNvSpPr>
            <a:spLocks noGrp="1"/>
          </p:cNvSpPr>
          <p:nvPr>
            <p:ph type="body" sz="quarter" idx="16"/>
          </p:nvPr>
        </p:nvSpPr>
        <p:spPr/>
        <p:txBody>
          <a:bodyPr/>
          <a:lstStyle/>
          <a:p>
            <a:pPr lvl="0"/>
            <a:r>
              <a:rPr lang="en-US"/>
              <a:t>Lorem ipsum dolor sit amet, consectetuer adipiscing elit. Maecenas porttitor congue massa. Fusce posuere, magna </a:t>
            </a:r>
            <a:br>
              <a:rPr lang="en-US"/>
            </a:br>
            <a:r>
              <a:rPr lang="en-US"/>
              <a:t>sed pulvinar ultricies, purus lectus malesuada libero, sit </a:t>
            </a:r>
            <a:br>
              <a:rPr lang="en-US"/>
            </a:br>
            <a:r>
              <a:rPr lang="en-US"/>
              <a:t>amet commodo magna eros quis urna.</a:t>
            </a:r>
          </a:p>
          <a:p>
            <a:pPr lvl="0"/>
            <a:endParaRPr lang="en-US" dirty="0"/>
          </a:p>
        </p:txBody>
      </p:sp>
      <p:sp>
        <p:nvSpPr>
          <p:cNvPr id="7" name="Text Placeholder 6"/>
          <p:cNvSpPr>
            <a:spLocks noGrp="1"/>
          </p:cNvSpPr>
          <p:nvPr>
            <p:ph type="body" sz="quarter" idx="17"/>
          </p:nvPr>
        </p:nvSpPr>
        <p:spPr/>
        <p:txBody>
          <a:bodyPr/>
          <a:lstStyle/>
          <a:p>
            <a:r>
              <a:rPr lang="en-US"/>
              <a:t>Subhead</a:t>
            </a:r>
            <a:endParaRPr lang="en-US" dirty="0"/>
          </a:p>
        </p:txBody>
      </p:sp>
    </p:spTree>
    <p:extLst>
      <p:ext uri="{BB962C8B-B14F-4D97-AF65-F5344CB8AC3E}">
        <p14:creationId xmlns:p14="http://schemas.microsoft.com/office/powerpoint/2010/main" val="200951862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lvl="0"/>
            <a:r>
              <a:rPr lang="en-US"/>
              <a:t>Lorem ipsum dolor sit amet, consectetuer </a:t>
            </a:r>
            <a:br>
              <a:rPr lang="en-US"/>
            </a:br>
            <a:r>
              <a:rPr lang="en-US"/>
              <a:t>adipiscing elit. Maecenas porttitor congue </a:t>
            </a:r>
            <a:br>
              <a:rPr lang="en-US"/>
            </a:br>
            <a:r>
              <a:rPr lang="en-US"/>
              <a:t>massa. Fusce posuere, magna sed pulvinar </a:t>
            </a:r>
            <a:br>
              <a:rPr lang="en-US"/>
            </a:br>
            <a:r>
              <a:rPr lang="en-US"/>
              <a:t>ultricies, purus lectus malesuada libero, sit </a:t>
            </a:r>
            <a:br>
              <a:rPr lang="en-US"/>
            </a:br>
            <a:r>
              <a:rPr lang="en-US"/>
              <a:t>amet commodo magna eros quis urna.</a:t>
            </a:r>
          </a:p>
          <a:p>
            <a:pPr lvl="0"/>
            <a:endParaRPr lang="en-US"/>
          </a:p>
          <a:p>
            <a:pPr lvl="0"/>
            <a:endParaRPr lang="en-US"/>
          </a:p>
          <a:p>
            <a:pPr lvl="0"/>
            <a:endParaRPr lang="en-US" dirty="0"/>
          </a:p>
        </p:txBody>
      </p:sp>
      <p:sp>
        <p:nvSpPr>
          <p:cNvPr id="11" name="Text Placeholder 10"/>
          <p:cNvSpPr>
            <a:spLocks noGrp="1"/>
          </p:cNvSpPr>
          <p:nvPr>
            <p:ph type="body" sz="quarter" idx="14"/>
          </p:nvPr>
        </p:nvSpPr>
        <p:spPr/>
        <p:txBody>
          <a:bodyPr/>
          <a:lstStyle/>
          <a:p>
            <a:r>
              <a:rPr lang="en-US"/>
              <a:t>Two column</a:t>
            </a:r>
            <a:endParaRPr lang="en-US" dirty="0"/>
          </a:p>
        </p:txBody>
      </p:sp>
      <p:sp>
        <p:nvSpPr>
          <p:cNvPr id="3" name="Text Placeholder 2"/>
          <p:cNvSpPr>
            <a:spLocks noGrp="1"/>
          </p:cNvSpPr>
          <p:nvPr>
            <p:ph type="body" sz="quarter" idx="15"/>
          </p:nvPr>
        </p:nvSpPr>
        <p:spPr/>
        <p:txBody>
          <a:bodyPr/>
          <a:lstStyle/>
          <a:p>
            <a:r>
              <a:rPr lang="en-US"/>
              <a:t>Subhead</a:t>
            </a:r>
            <a:endParaRPr lang="en-US" dirty="0"/>
          </a:p>
        </p:txBody>
      </p:sp>
      <p:sp>
        <p:nvSpPr>
          <p:cNvPr id="4" name="Text Placeholder 3"/>
          <p:cNvSpPr>
            <a:spLocks noGrp="1"/>
          </p:cNvSpPr>
          <p:nvPr>
            <p:ph type="body" sz="quarter" idx="16"/>
          </p:nvPr>
        </p:nvSpPr>
        <p:spPr/>
        <p:txBody>
          <a:bodyPr/>
          <a:lstStyle/>
          <a:p>
            <a:pPr lvl="0"/>
            <a:r>
              <a:rPr lang="en-US"/>
              <a:t>Lorem ipsum dolor sit amet, consectetuer </a:t>
            </a:r>
            <a:br>
              <a:rPr lang="en-US"/>
            </a:br>
            <a:r>
              <a:rPr lang="en-US"/>
              <a:t>adipiscing elit. Maecenas porttitor congue </a:t>
            </a:r>
            <a:br>
              <a:rPr lang="en-US"/>
            </a:br>
            <a:r>
              <a:rPr lang="en-US"/>
              <a:t>massa. Fusce posuere, magna sed pulvinar </a:t>
            </a:r>
            <a:br>
              <a:rPr lang="en-US"/>
            </a:br>
            <a:r>
              <a:rPr lang="en-US"/>
              <a:t>ultricies, purus lectus malesuada libero, sit </a:t>
            </a:r>
            <a:br>
              <a:rPr lang="en-US"/>
            </a:br>
            <a:r>
              <a:rPr lang="en-US"/>
              <a:t>amet commodo magna eros quis urna.</a:t>
            </a:r>
          </a:p>
          <a:p>
            <a:pPr lvl="0"/>
            <a:endParaRPr lang="en-US"/>
          </a:p>
          <a:p>
            <a:pPr lvl="0"/>
            <a:endParaRPr lang="en-US"/>
          </a:p>
          <a:p>
            <a:pPr lvl="0"/>
            <a:endParaRPr lang="en-US" dirty="0"/>
          </a:p>
        </p:txBody>
      </p:sp>
      <p:sp>
        <p:nvSpPr>
          <p:cNvPr id="16" name="Text Placeholder 15"/>
          <p:cNvSpPr>
            <a:spLocks noGrp="1"/>
          </p:cNvSpPr>
          <p:nvPr>
            <p:ph type="body" sz="quarter" idx="17"/>
          </p:nvPr>
        </p:nvSpPr>
        <p:spPr/>
        <p:txBody>
          <a:bodyPr/>
          <a:lstStyle/>
          <a:p>
            <a:r>
              <a:rPr lang="en-US"/>
              <a:t>Subhead</a:t>
            </a:r>
            <a:endParaRPr lang="en-US" dirty="0"/>
          </a:p>
        </p:txBody>
      </p:sp>
    </p:spTree>
    <p:extLst>
      <p:ext uri="{BB962C8B-B14F-4D97-AF65-F5344CB8AC3E}">
        <p14:creationId xmlns:p14="http://schemas.microsoft.com/office/powerpoint/2010/main" val="386958521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pPr lvl="0"/>
            <a:r>
              <a:rPr lang="en-US"/>
              <a:t>Lorem ipsum dolor sit amet, consectetuer adipiscing elit. Maecenas porttitor congue massa. Fusce posuere, magna sed pulvinar ultricies, purus lectus malesuada libero.</a:t>
            </a:r>
          </a:p>
          <a:p>
            <a:pPr lvl="0"/>
            <a:endParaRPr lang="en-US"/>
          </a:p>
          <a:p>
            <a:pPr lvl="0"/>
            <a:endParaRPr lang="en-US" dirty="0"/>
          </a:p>
        </p:txBody>
      </p:sp>
      <p:sp>
        <p:nvSpPr>
          <p:cNvPr id="11" name="Text Placeholder 10"/>
          <p:cNvSpPr>
            <a:spLocks noGrp="1"/>
          </p:cNvSpPr>
          <p:nvPr>
            <p:ph type="body" sz="quarter" idx="14"/>
          </p:nvPr>
        </p:nvSpPr>
        <p:spPr/>
        <p:txBody>
          <a:bodyPr/>
          <a:lstStyle/>
          <a:p>
            <a:r>
              <a:rPr lang="en-US"/>
              <a:t>Three column</a:t>
            </a:r>
            <a:endParaRPr lang="en-US" dirty="0"/>
          </a:p>
        </p:txBody>
      </p:sp>
      <p:sp>
        <p:nvSpPr>
          <p:cNvPr id="3" name="Text Placeholder 2"/>
          <p:cNvSpPr>
            <a:spLocks noGrp="1"/>
          </p:cNvSpPr>
          <p:nvPr>
            <p:ph type="body" sz="quarter" idx="15"/>
          </p:nvPr>
        </p:nvSpPr>
        <p:spPr/>
        <p:txBody>
          <a:bodyPr/>
          <a:lstStyle/>
          <a:p>
            <a:r>
              <a:rPr lang="en-US"/>
              <a:t>Subhead</a:t>
            </a:r>
            <a:endParaRPr lang="en-US" dirty="0"/>
          </a:p>
        </p:txBody>
      </p:sp>
      <p:sp>
        <p:nvSpPr>
          <p:cNvPr id="4" name="Text Placeholder 3"/>
          <p:cNvSpPr>
            <a:spLocks noGrp="1"/>
          </p:cNvSpPr>
          <p:nvPr>
            <p:ph type="body" sz="quarter" idx="16"/>
          </p:nvPr>
        </p:nvSpPr>
        <p:spPr/>
        <p:txBody>
          <a:bodyPr/>
          <a:lstStyle/>
          <a:p>
            <a:pPr lvl="0"/>
            <a:r>
              <a:rPr lang="en-US"/>
              <a:t>Lorem ipsum dolor sit amet, consectetuer adipiscing elit. Maecenas porttitor congue massa. Fusce posuere, magna sed pulvinar ultricies, purus lectus malesuada libero.</a:t>
            </a:r>
          </a:p>
          <a:p>
            <a:pPr lvl="0"/>
            <a:endParaRPr lang="en-US" dirty="0"/>
          </a:p>
        </p:txBody>
      </p:sp>
      <p:sp>
        <p:nvSpPr>
          <p:cNvPr id="16" name="Text Placeholder 15"/>
          <p:cNvSpPr>
            <a:spLocks noGrp="1"/>
          </p:cNvSpPr>
          <p:nvPr>
            <p:ph type="body" sz="quarter" idx="17"/>
          </p:nvPr>
        </p:nvSpPr>
        <p:spPr/>
        <p:txBody>
          <a:bodyPr/>
          <a:lstStyle/>
          <a:p>
            <a:r>
              <a:rPr lang="en-US"/>
              <a:t>Subhead</a:t>
            </a:r>
            <a:endParaRPr lang="en-US" dirty="0"/>
          </a:p>
        </p:txBody>
      </p:sp>
      <p:sp>
        <p:nvSpPr>
          <p:cNvPr id="17" name="Text Placeholder 16"/>
          <p:cNvSpPr>
            <a:spLocks noGrp="1"/>
          </p:cNvSpPr>
          <p:nvPr>
            <p:ph type="body" sz="quarter" idx="18"/>
          </p:nvPr>
        </p:nvSpPr>
        <p:spPr/>
        <p:txBody>
          <a:bodyPr/>
          <a:lstStyle/>
          <a:p>
            <a:pPr lvl="0"/>
            <a:r>
              <a:rPr lang="en-US"/>
              <a:t>Lorem ipsum dolor sit amet, consectetuer adipiscing elit. Maecenas porttitor congue massa. Fusce posuere, magna sed pulvinar ultricies, purus lectus malesuada libero.</a:t>
            </a:r>
          </a:p>
          <a:p>
            <a:pPr lvl="0"/>
            <a:endParaRPr lang="en-US" dirty="0"/>
          </a:p>
        </p:txBody>
      </p:sp>
      <p:sp>
        <p:nvSpPr>
          <p:cNvPr id="18" name="Text Placeholder 17"/>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231597011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Lorem ipsum dolor sit amet, consectetuer adipiscing elit. Maecenas porttitor congue.</a:t>
            </a:r>
            <a:endParaRPr lang="en-US" dirty="0"/>
          </a:p>
        </p:txBody>
      </p:sp>
    </p:spTree>
    <p:extLst>
      <p:ext uri="{BB962C8B-B14F-4D97-AF65-F5344CB8AC3E}">
        <p14:creationId xmlns:p14="http://schemas.microsoft.com/office/powerpoint/2010/main" val="3887279497"/>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Lorem ipsum dolor sit amet, consectetuer adipiscing elit. Maecenas porttitor congue.</a:t>
            </a:r>
            <a:endParaRPr lang="en-US" dirty="0"/>
          </a:p>
        </p:txBody>
      </p:sp>
    </p:spTree>
    <p:extLst>
      <p:ext uri="{BB962C8B-B14F-4D97-AF65-F5344CB8AC3E}">
        <p14:creationId xmlns:p14="http://schemas.microsoft.com/office/powerpoint/2010/main" val="333067546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Headline here</a:t>
            </a:r>
            <a:endParaRPr lang="en-US" dirty="0"/>
          </a:p>
        </p:txBody>
      </p:sp>
      <p:sp>
        <p:nvSpPr>
          <p:cNvPr id="4" name="Text Placeholder 3"/>
          <p:cNvSpPr>
            <a:spLocks noGrp="1"/>
          </p:cNvSpPr>
          <p:nvPr>
            <p:ph type="body" sz="quarter" idx="16"/>
          </p:nvPr>
        </p:nvSpPr>
        <p:spPr/>
        <p:txBody>
          <a:bodyPr/>
          <a:lstStyle/>
          <a:p>
            <a:r>
              <a:rPr lang="en-US"/>
              <a:t>Etiam a venenatis nisi, in rhoncus eros. Pellentesque rutrum imperdiet dolor nec sagittis. Aenean eget lectus nulla. Fusce ultricies erat at pretium viverra. Integer hendrerit semper enim ac feugiat. </a:t>
            </a:r>
            <a:endParaRPr lang="en-US" dirty="0"/>
          </a:p>
        </p:txBody>
      </p:sp>
      <p:sp>
        <p:nvSpPr>
          <p:cNvPr id="5" name="Text Placeholder 4"/>
          <p:cNvSpPr>
            <a:spLocks noGrp="1"/>
          </p:cNvSpPr>
          <p:nvPr>
            <p:ph type="body" sz="quarter" idx="17"/>
          </p:nvPr>
        </p:nvSpPr>
        <p:spPr/>
        <p:txBody>
          <a:bodyPr/>
          <a:lstStyle/>
          <a:p>
            <a:r>
              <a:rPr lang="en-US"/>
              <a:t>Subhead</a:t>
            </a:r>
            <a:endParaRPr lang="en-US" dirty="0"/>
          </a:p>
        </p:txBody>
      </p:sp>
      <p:sp>
        <p:nvSpPr>
          <p:cNvPr id="6" name="Text Placeholder 5"/>
          <p:cNvSpPr>
            <a:spLocks noGrp="1"/>
          </p:cNvSpPr>
          <p:nvPr>
            <p:ph type="body" sz="quarter" idx="18"/>
          </p:nvPr>
        </p:nvSpPr>
        <p:spPr/>
        <p:txBody>
          <a:bodyPr/>
          <a:lstStyle/>
          <a:p>
            <a:r>
              <a:rPr lang="en-US"/>
              <a:t>Lorem ipsum dolor sit amet, consectetuer adipiscing elit. </a:t>
            </a:r>
          </a:p>
          <a:p>
            <a:r>
              <a:rPr lang="en-US"/>
              <a:t>Maecenas porttitor congue.</a:t>
            </a:r>
          </a:p>
          <a:p>
            <a:r>
              <a:rPr lang="en-US"/>
              <a:t>Fusce posuere, magna sed pulvinar ultricies, purus lectus </a:t>
            </a:r>
          </a:p>
          <a:p>
            <a:r>
              <a:rPr lang="en-US"/>
              <a:t>Malesuada libero, sit amet </a:t>
            </a:r>
            <a:br>
              <a:rPr lang="en-US"/>
            </a:br>
            <a:r>
              <a:rPr lang="en-US"/>
              <a:t>commodo magna eros quis.</a:t>
            </a:r>
            <a:endParaRPr lang="en-US" dirty="0"/>
          </a:p>
        </p:txBody>
      </p:sp>
      <p:sp>
        <p:nvSpPr>
          <p:cNvPr id="27" name="Text Placeholder 26"/>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290403977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Headline here</a:t>
            </a:r>
            <a:endParaRPr lang="en-US" dirty="0"/>
          </a:p>
        </p:txBody>
      </p:sp>
      <p:sp>
        <p:nvSpPr>
          <p:cNvPr id="4" name="Text Placeholder 3"/>
          <p:cNvSpPr>
            <a:spLocks noGrp="1"/>
          </p:cNvSpPr>
          <p:nvPr>
            <p:ph type="body" sz="quarter" idx="16"/>
          </p:nvPr>
        </p:nvSpPr>
        <p:spPr/>
        <p:txBody>
          <a:bodyPr/>
          <a:lstStyle/>
          <a:p>
            <a:r>
              <a:rPr lang="en-US"/>
              <a:t>Etiam a venenatis nisi, in rhoncus eros. Pellentesque rutrum imperdiet dolor nec sagittis. Aenean eget lectus nulla. Fusce ultricies erat at pretium viverra. Integer hendrerit semper enim ac feugiat. </a:t>
            </a:r>
            <a:endParaRPr lang="en-US" dirty="0"/>
          </a:p>
        </p:txBody>
      </p:sp>
      <p:sp>
        <p:nvSpPr>
          <p:cNvPr id="5" name="Text Placeholder 4"/>
          <p:cNvSpPr>
            <a:spLocks noGrp="1"/>
          </p:cNvSpPr>
          <p:nvPr>
            <p:ph type="body" sz="quarter" idx="17"/>
          </p:nvPr>
        </p:nvSpPr>
        <p:spPr/>
        <p:txBody>
          <a:bodyPr/>
          <a:lstStyle/>
          <a:p>
            <a:r>
              <a:rPr lang="en-US"/>
              <a:t>Subhead</a:t>
            </a:r>
            <a:endParaRPr lang="en-US" dirty="0"/>
          </a:p>
        </p:txBody>
      </p:sp>
      <p:sp>
        <p:nvSpPr>
          <p:cNvPr id="6" name="Text Placeholder 5"/>
          <p:cNvSpPr>
            <a:spLocks noGrp="1"/>
          </p:cNvSpPr>
          <p:nvPr>
            <p:ph type="body" sz="quarter" idx="18"/>
          </p:nvPr>
        </p:nvSpPr>
        <p:spPr/>
        <p:txBody>
          <a:bodyPr/>
          <a:lstStyle/>
          <a:p>
            <a:r>
              <a:rPr lang="en-US"/>
              <a:t>Lorem ipsum dolor sit amet, consectetuer adipiscing elit. </a:t>
            </a:r>
          </a:p>
          <a:p>
            <a:r>
              <a:rPr lang="en-US"/>
              <a:t>Maecenas porttitor congue.</a:t>
            </a:r>
          </a:p>
          <a:p>
            <a:r>
              <a:rPr lang="en-US"/>
              <a:t>Fusce posuere, magna sed pulvinar ultricies, purus lectus </a:t>
            </a:r>
          </a:p>
          <a:p>
            <a:r>
              <a:rPr lang="en-US"/>
              <a:t>Malesuada libero, sit amet </a:t>
            </a:r>
            <a:br>
              <a:rPr lang="en-US"/>
            </a:br>
            <a:r>
              <a:rPr lang="en-US"/>
              <a:t>commodo magna eros quis.</a:t>
            </a:r>
            <a:endParaRPr lang="en-US" dirty="0"/>
          </a:p>
        </p:txBody>
      </p:sp>
      <p:sp>
        <p:nvSpPr>
          <p:cNvPr id="27" name="Text Placeholder 26"/>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342165502"/>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Headline here</a:t>
            </a:r>
            <a:endParaRPr lang="en-US" dirty="0"/>
          </a:p>
        </p:txBody>
      </p:sp>
      <p:sp>
        <p:nvSpPr>
          <p:cNvPr id="4" name="Text Placeholder 3"/>
          <p:cNvSpPr>
            <a:spLocks noGrp="1"/>
          </p:cNvSpPr>
          <p:nvPr>
            <p:ph type="body" sz="quarter" idx="16"/>
          </p:nvPr>
        </p:nvSpPr>
        <p:spPr/>
        <p:txBody>
          <a:bodyPr/>
          <a:lstStyle/>
          <a:p>
            <a:r>
              <a:rPr lang="en-US"/>
              <a:t>Etiam a venenatis nisi, in rhoncus eros. Pellentesque rutrum imperdiet dolor nec sagittis. Aenean eget lectus nulla. Fusce ultricies erat at pretium viverra. Integer hendrerit semper enim ac feugiat. </a:t>
            </a:r>
            <a:endParaRPr lang="en-US" dirty="0"/>
          </a:p>
        </p:txBody>
      </p:sp>
      <p:sp>
        <p:nvSpPr>
          <p:cNvPr id="5" name="Text Placeholder 4"/>
          <p:cNvSpPr>
            <a:spLocks noGrp="1"/>
          </p:cNvSpPr>
          <p:nvPr>
            <p:ph type="body" sz="quarter" idx="17"/>
          </p:nvPr>
        </p:nvSpPr>
        <p:spPr/>
        <p:txBody>
          <a:bodyPr/>
          <a:lstStyle/>
          <a:p>
            <a:r>
              <a:rPr lang="en-US"/>
              <a:t>Subhead</a:t>
            </a:r>
            <a:endParaRPr lang="en-US" dirty="0"/>
          </a:p>
        </p:txBody>
      </p:sp>
      <p:sp>
        <p:nvSpPr>
          <p:cNvPr id="6" name="Text Placeholder 5"/>
          <p:cNvSpPr>
            <a:spLocks noGrp="1"/>
          </p:cNvSpPr>
          <p:nvPr>
            <p:ph type="body" sz="quarter" idx="18"/>
          </p:nvPr>
        </p:nvSpPr>
        <p:spPr/>
        <p:txBody>
          <a:bodyPr/>
          <a:lstStyle/>
          <a:p>
            <a:r>
              <a:rPr lang="en-US"/>
              <a:t>Lorem ipsum dolor sit amet, consectetuer adipiscing elit. </a:t>
            </a:r>
          </a:p>
          <a:p>
            <a:r>
              <a:rPr lang="en-US"/>
              <a:t>Maecenas porttitor congue.</a:t>
            </a:r>
          </a:p>
          <a:p>
            <a:r>
              <a:rPr lang="en-US"/>
              <a:t>Fusce posuere, magna sed pulvinar ultricies, purus lectus </a:t>
            </a:r>
          </a:p>
          <a:p>
            <a:r>
              <a:rPr lang="en-US"/>
              <a:t>Malesuada libero, sit amet </a:t>
            </a:r>
            <a:br>
              <a:rPr lang="en-US"/>
            </a:br>
            <a:r>
              <a:rPr lang="en-US"/>
              <a:t>commodo magna eros quis.</a:t>
            </a:r>
            <a:endParaRPr lang="en-US" dirty="0"/>
          </a:p>
        </p:txBody>
      </p:sp>
      <p:sp>
        <p:nvSpPr>
          <p:cNvPr id="27" name="Text Placeholder 26"/>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219636555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Headline here</a:t>
            </a:r>
            <a:endParaRPr lang="en-US" dirty="0"/>
          </a:p>
        </p:txBody>
      </p:sp>
      <p:sp>
        <p:nvSpPr>
          <p:cNvPr id="4" name="Text Placeholder 3"/>
          <p:cNvSpPr>
            <a:spLocks noGrp="1"/>
          </p:cNvSpPr>
          <p:nvPr>
            <p:ph type="body" sz="quarter" idx="16"/>
          </p:nvPr>
        </p:nvSpPr>
        <p:spPr/>
        <p:txBody>
          <a:bodyPr/>
          <a:lstStyle/>
          <a:p>
            <a:r>
              <a:rPr lang="en-US"/>
              <a:t>Etiam a venenatis nisi, in rhoncus eros. Pellentesque rutrum imperdiet dolor nec sagittis. Aenean eget lectus nulla. Fusce ultricies erat at pretium viverra. Integer hendrerit semper enim ac feugiat. </a:t>
            </a:r>
            <a:endParaRPr lang="en-US" dirty="0"/>
          </a:p>
        </p:txBody>
      </p:sp>
      <p:sp>
        <p:nvSpPr>
          <p:cNvPr id="5" name="Text Placeholder 4"/>
          <p:cNvSpPr>
            <a:spLocks noGrp="1"/>
          </p:cNvSpPr>
          <p:nvPr>
            <p:ph type="body" sz="quarter" idx="17"/>
          </p:nvPr>
        </p:nvSpPr>
        <p:spPr/>
        <p:txBody>
          <a:bodyPr/>
          <a:lstStyle/>
          <a:p>
            <a:r>
              <a:rPr lang="en-US"/>
              <a:t>Subhead</a:t>
            </a:r>
            <a:endParaRPr lang="en-US" dirty="0"/>
          </a:p>
        </p:txBody>
      </p:sp>
      <p:sp>
        <p:nvSpPr>
          <p:cNvPr id="6" name="Text Placeholder 5"/>
          <p:cNvSpPr>
            <a:spLocks noGrp="1"/>
          </p:cNvSpPr>
          <p:nvPr>
            <p:ph type="body" sz="quarter" idx="18"/>
          </p:nvPr>
        </p:nvSpPr>
        <p:spPr/>
        <p:txBody>
          <a:bodyPr/>
          <a:lstStyle/>
          <a:p>
            <a:r>
              <a:rPr lang="en-US"/>
              <a:t>Lorem ipsum dolor sit amet, consectetuer adipiscing elit. </a:t>
            </a:r>
          </a:p>
          <a:p>
            <a:r>
              <a:rPr lang="en-US"/>
              <a:t>Maecenas porttitor congue.</a:t>
            </a:r>
          </a:p>
          <a:p>
            <a:r>
              <a:rPr lang="en-US"/>
              <a:t>Fusce posuere, magna sed pulvinar ultricies, purus lectus </a:t>
            </a:r>
          </a:p>
          <a:p>
            <a:r>
              <a:rPr lang="en-US"/>
              <a:t>Malesuada libero, sit amet </a:t>
            </a:r>
            <a:br>
              <a:rPr lang="en-US"/>
            </a:br>
            <a:r>
              <a:rPr lang="en-US"/>
              <a:t>commodo magna eros quis.</a:t>
            </a:r>
            <a:endParaRPr lang="en-US" dirty="0"/>
          </a:p>
        </p:txBody>
      </p:sp>
      <p:sp>
        <p:nvSpPr>
          <p:cNvPr id="27" name="Text Placeholder 26"/>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738435077"/>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Headline here</a:t>
            </a:r>
            <a:endParaRPr lang="en-US" dirty="0"/>
          </a:p>
        </p:txBody>
      </p:sp>
      <p:sp>
        <p:nvSpPr>
          <p:cNvPr id="4" name="Text Placeholder 3"/>
          <p:cNvSpPr>
            <a:spLocks noGrp="1"/>
          </p:cNvSpPr>
          <p:nvPr>
            <p:ph type="body" sz="quarter" idx="16"/>
          </p:nvPr>
        </p:nvSpPr>
        <p:spPr/>
        <p:txBody>
          <a:bodyPr/>
          <a:lstStyle/>
          <a:p>
            <a:r>
              <a:rPr lang="en-US"/>
              <a:t>Etiam a venenatis nisi, in rhoncus eros. Pellentesque rutrum imperdiet dolor nec sagittis. Aenean eget lectus nulla. Fusce ultricies erat at pretium viverra. Integer hendrerit semper enim ac feugiat. </a:t>
            </a:r>
            <a:endParaRPr lang="en-US" dirty="0"/>
          </a:p>
        </p:txBody>
      </p:sp>
      <p:sp>
        <p:nvSpPr>
          <p:cNvPr id="5" name="Text Placeholder 4"/>
          <p:cNvSpPr>
            <a:spLocks noGrp="1"/>
          </p:cNvSpPr>
          <p:nvPr>
            <p:ph type="body" sz="quarter" idx="17"/>
          </p:nvPr>
        </p:nvSpPr>
        <p:spPr/>
        <p:txBody>
          <a:bodyPr/>
          <a:lstStyle/>
          <a:p>
            <a:r>
              <a:rPr lang="en-US"/>
              <a:t>Subhead</a:t>
            </a:r>
            <a:endParaRPr lang="en-US" dirty="0"/>
          </a:p>
        </p:txBody>
      </p:sp>
      <p:sp>
        <p:nvSpPr>
          <p:cNvPr id="6" name="Text Placeholder 5"/>
          <p:cNvSpPr>
            <a:spLocks noGrp="1"/>
          </p:cNvSpPr>
          <p:nvPr>
            <p:ph type="body" sz="quarter" idx="18"/>
          </p:nvPr>
        </p:nvSpPr>
        <p:spPr/>
        <p:txBody>
          <a:bodyPr/>
          <a:lstStyle/>
          <a:p>
            <a:r>
              <a:rPr lang="en-US"/>
              <a:t>Lorem ipsum dolor sit amet, consectetuer adipiscing elit. </a:t>
            </a:r>
          </a:p>
          <a:p>
            <a:r>
              <a:rPr lang="en-US"/>
              <a:t>Maecenas porttitor congue.</a:t>
            </a:r>
          </a:p>
          <a:p>
            <a:r>
              <a:rPr lang="en-US"/>
              <a:t>Fusce posuere, magna sed pulvinar ultricies, purus lectus </a:t>
            </a:r>
          </a:p>
          <a:p>
            <a:r>
              <a:rPr lang="en-US"/>
              <a:t>Malesuada libero, sit amet </a:t>
            </a:r>
            <a:br>
              <a:rPr lang="en-US"/>
            </a:br>
            <a:r>
              <a:rPr lang="en-US"/>
              <a:t>commodo magna eros quis.</a:t>
            </a:r>
            <a:endParaRPr lang="en-US" dirty="0"/>
          </a:p>
        </p:txBody>
      </p:sp>
      <p:sp>
        <p:nvSpPr>
          <p:cNvPr id="27" name="Text Placeholder 26"/>
          <p:cNvSpPr>
            <a:spLocks noGrp="1"/>
          </p:cNvSpPr>
          <p:nvPr>
            <p:ph type="body" sz="quarter" idx="19"/>
          </p:nvPr>
        </p:nvSpPr>
        <p:spPr/>
        <p:txBody>
          <a:bodyPr/>
          <a:lstStyle/>
          <a:p>
            <a:r>
              <a:rPr lang="en-US"/>
              <a:t>Subhead</a:t>
            </a:r>
            <a:endParaRPr lang="en-US" dirty="0"/>
          </a:p>
        </p:txBody>
      </p:sp>
    </p:spTree>
    <p:extLst>
      <p:ext uri="{BB962C8B-B14F-4D97-AF65-F5344CB8AC3E}">
        <p14:creationId xmlns:p14="http://schemas.microsoft.com/office/powerpoint/2010/main" val="342204146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68C57-6172-4CE6-BD8B-5D9951402036}"/>
              </a:ext>
            </a:extLst>
          </p:cNvPr>
          <p:cNvSpPr>
            <a:spLocks noGrp="1"/>
          </p:cNvSpPr>
          <p:nvPr>
            <p:ph type="title"/>
          </p:nvPr>
        </p:nvSpPr>
        <p:spPr/>
        <p:txBody>
          <a:bodyPr>
            <a:normAutofit/>
          </a:bodyPr>
          <a:lstStyle/>
          <a:p>
            <a:r>
              <a:rPr lang="en-US" dirty="0">
                <a:gradFill>
                  <a:gsLst>
                    <a:gs pos="2655">
                      <a:schemeClr val="accent4"/>
                    </a:gs>
                    <a:gs pos="14159">
                      <a:schemeClr val="accent4"/>
                    </a:gs>
                  </a:gsLst>
                  <a:lin ang="5400000" scaled="1"/>
                </a:gradFill>
              </a:rPr>
              <a:t>Homework Deadlines</a:t>
            </a:r>
          </a:p>
        </p:txBody>
      </p:sp>
      <p:sp>
        <p:nvSpPr>
          <p:cNvPr id="3" name="Content Placeholder 2">
            <a:extLst>
              <a:ext uri="{FF2B5EF4-FFF2-40B4-BE49-F238E27FC236}">
                <a16:creationId xmlns:a16="http://schemas.microsoft.com/office/drawing/2014/main" id="{731C7F25-1219-4E3A-807B-DC9510C82ED3}"/>
              </a:ext>
            </a:extLst>
          </p:cNvPr>
          <p:cNvSpPr>
            <a:spLocks noGrp="1"/>
          </p:cNvSpPr>
          <p:nvPr>
            <p:ph idx="1"/>
          </p:nvPr>
        </p:nvSpPr>
        <p:spPr>
          <a:xfrm>
            <a:off x="557602" y="2647008"/>
            <a:ext cx="10723677" cy="3640504"/>
          </a:xfrm>
        </p:spPr>
        <p:txBody>
          <a:bodyPr>
            <a:normAutofit fontScale="70000" lnSpcReduction="20000"/>
          </a:bodyPr>
          <a:lstStyle/>
          <a:p>
            <a:pPr marL="169860" indent="-169860">
              <a:lnSpc>
                <a:spcPct val="134000"/>
              </a:lnSpc>
              <a:spcBef>
                <a:spcPts val="0"/>
              </a:spcBef>
              <a:buClr>
                <a:schemeClr val="accent4"/>
              </a:buClr>
              <a:buFont typeface="Arial" panose="020B0604020202020204" pitchFamily="34" charset="0"/>
              <a:buChar char="•"/>
            </a:pPr>
            <a:r>
              <a:rPr lang="en-US" sz="2400" dirty="0"/>
              <a:t>We release the homework to you immediately following the skype session</a:t>
            </a:r>
          </a:p>
          <a:p>
            <a:pPr marL="169860" indent="-169860">
              <a:lnSpc>
                <a:spcPct val="134000"/>
              </a:lnSpc>
              <a:spcBef>
                <a:spcPts val="0"/>
              </a:spcBef>
              <a:buClr>
                <a:schemeClr val="accent4"/>
              </a:buClr>
              <a:buFont typeface="Arial" panose="020B0604020202020204" pitchFamily="34" charset="0"/>
              <a:buChar char="•"/>
            </a:pPr>
            <a:r>
              <a:rPr lang="en-US" sz="2400" dirty="0"/>
              <a:t>turn it in by Friday evening (for the Tuesday session)</a:t>
            </a:r>
          </a:p>
          <a:p>
            <a:pPr marL="169860" indent="-169860">
              <a:lnSpc>
                <a:spcPct val="134000"/>
              </a:lnSpc>
              <a:spcBef>
                <a:spcPts val="0"/>
              </a:spcBef>
              <a:buClr>
                <a:schemeClr val="accent4"/>
              </a:buClr>
              <a:buFont typeface="Arial" panose="020B0604020202020204" pitchFamily="34" charset="0"/>
              <a:buChar char="•"/>
            </a:pPr>
            <a:r>
              <a:rPr lang="en-US" sz="2400" dirty="0"/>
              <a:t>Saturday evening (for the Wednesday session)</a:t>
            </a:r>
          </a:p>
          <a:p>
            <a:pPr marL="169860" indent="-169860">
              <a:lnSpc>
                <a:spcPct val="134000"/>
              </a:lnSpc>
              <a:spcBef>
                <a:spcPts val="0"/>
              </a:spcBef>
              <a:buClr>
                <a:schemeClr val="accent4"/>
              </a:buClr>
              <a:buFont typeface="Arial" panose="020B0604020202020204" pitchFamily="34" charset="0"/>
              <a:buChar char="•"/>
            </a:pPr>
            <a:r>
              <a:rPr lang="en-US" sz="2400" dirty="0"/>
              <a:t>Sunday evening (for the Thursday session)</a:t>
            </a:r>
          </a:p>
          <a:p>
            <a:pPr marL="169860" indent="-169860">
              <a:lnSpc>
                <a:spcPct val="134000"/>
              </a:lnSpc>
              <a:spcBef>
                <a:spcPts val="0"/>
              </a:spcBef>
              <a:buClr>
                <a:schemeClr val="accent4"/>
              </a:buClr>
              <a:buFont typeface="Arial" panose="020B0604020202020204" pitchFamily="34" charset="0"/>
              <a:buChar char="•"/>
            </a:pPr>
            <a:r>
              <a:rPr lang="en-US" sz="2400" dirty="0"/>
              <a:t>This would allow your coach to review your homework and give you feedback before your next skype session. You aren’t being graded on the homework, so what is your incentive? We’re all here because we want to get BETTER at interviewing. We believe the most effective way for you to get better is to get direct feedback on how you’re doing (it’s very rare that companies will give you feedback on how an interview went).</a:t>
            </a:r>
          </a:p>
          <a:p>
            <a:pPr marL="169860" indent="-169860">
              <a:lnSpc>
                <a:spcPct val="134000"/>
              </a:lnSpc>
              <a:spcBef>
                <a:spcPts val="0"/>
              </a:spcBef>
              <a:buClr>
                <a:schemeClr val="accent4"/>
              </a:buClr>
              <a:buFont typeface="Arial" panose="020B0604020202020204" pitchFamily="34" charset="0"/>
              <a:buChar char="•"/>
            </a:pPr>
            <a:r>
              <a:rPr lang="en-US" sz="2400" dirty="0"/>
              <a:t>If you don’t turn your homework in on time, you won’t be able to receive valuable feedback from your coach. </a:t>
            </a:r>
          </a:p>
          <a:p>
            <a:endParaRPr lang="en-US" dirty="0"/>
          </a:p>
        </p:txBody>
      </p:sp>
    </p:spTree>
    <p:extLst>
      <p:ext uri="{BB962C8B-B14F-4D97-AF65-F5344CB8AC3E}">
        <p14:creationId xmlns:p14="http://schemas.microsoft.com/office/powerpoint/2010/main" val="20945753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Section header</a:t>
            </a:r>
            <a:endParaRPr lang="en-US" dirty="0"/>
          </a:p>
        </p:txBody>
      </p:sp>
      <p:sp>
        <p:nvSpPr>
          <p:cNvPr id="12" name="Text Placeholder 11"/>
          <p:cNvSpPr>
            <a:spLocks noGrp="1"/>
          </p:cNvSpPr>
          <p:nvPr>
            <p:ph type="body" sz="quarter" idx="15"/>
          </p:nvPr>
        </p:nvSpPr>
        <p:spPr/>
        <p:txBody>
          <a:bodyPr/>
          <a:lstStyle/>
          <a:p>
            <a:r>
              <a:rPr lang="en-US"/>
              <a:t>Section title</a:t>
            </a:r>
            <a:endParaRPr lang="en-US" dirty="0"/>
          </a:p>
        </p:txBody>
      </p:sp>
    </p:spTree>
    <p:extLst>
      <p:ext uri="{BB962C8B-B14F-4D97-AF65-F5344CB8AC3E}">
        <p14:creationId xmlns:p14="http://schemas.microsoft.com/office/powerpoint/2010/main" val="88158672"/>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Section header</a:t>
            </a:r>
            <a:endParaRPr lang="en-US" dirty="0"/>
          </a:p>
        </p:txBody>
      </p:sp>
      <p:sp>
        <p:nvSpPr>
          <p:cNvPr id="12" name="Text Placeholder 11"/>
          <p:cNvSpPr>
            <a:spLocks noGrp="1"/>
          </p:cNvSpPr>
          <p:nvPr>
            <p:ph type="body" sz="quarter" idx="15"/>
          </p:nvPr>
        </p:nvSpPr>
        <p:spPr/>
        <p:txBody>
          <a:bodyPr/>
          <a:lstStyle/>
          <a:p>
            <a:r>
              <a:rPr lang="en-US"/>
              <a:t>Section title</a:t>
            </a:r>
            <a:endParaRPr lang="en-US" dirty="0"/>
          </a:p>
        </p:txBody>
      </p:sp>
    </p:spTree>
    <p:extLst>
      <p:ext uri="{BB962C8B-B14F-4D97-AF65-F5344CB8AC3E}">
        <p14:creationId xmlns:p14="http://schemas.microsoft.com/office/powerpoint/2010/main" val="368464231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Section header</a:t>
            </a:r>
            <a:endParaRPr lang="en-US" dirty="0"/>
          </a:p>
        </p:txBody>
      </p:sp>
      <p:sp>
        <p:nvSpPr>
          <p:cNvPr id="12" name="Text Placeholder 11"/>
          <p:cNvSpPr>
            <a:spLocks noGrp="1"/>
          </p:cNvSpPr>
          <p:nvPr>
            <p:ph type="body" sz="quarter" idx="15"/>
          </p:nvPr>
        </p:nvSpPr>
        <p:spPr/>
        <p:txBody>
          <a:bodyPr/>
          <a:lstStyle/>
          <a:p>
            <a:r>
              <a:rPr lang="en-US"/>
              <a:t>Section title</a:t>
            </a:r>
            <a:endParaRPr lang="en-US" dirty="0"/>
          </a:p>
        </p:txBody>
      </p:sp>
    </p:spTree>
    <p:extLst>
      <p:ext uri="{BB962C8B-B14F-4D97-AF65-F5344CB8AC3E}">
        <p14:creationId xmlns:p14="http://schemas.microsoft.com/office/powerpoint/2010/main" val="790291477"/>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Section header</a:t>
            </a:r>
            <a:endParaRPr lang="en-US" dirty="0"/>
          </a:p>
        </p:txBody>
      </p:sp>
      <p:sp>
        <p:nvSpPr>
          <p:cNvPr id="12" name="Text Placeholder 11"/>
          <p:cNvSpPr>
            <a:spLocks noGrp="1"/>
          </p:cNvSpPr>
          <p:nvPr>
            <p:ph type="body" sz="quarter" idx="15"/>
          </p:nvPr>
        </p:nvSpPr>
        <p:spPr/>
        <p:txBody>
          <a:bodyPr/>
          <a:lstStyle/>
          <a:p>
            <a:r>
              <a:rPr lang="en-US"/>
              <a:t>Section title</a:t>
            </a:r>
            <a:endParaRPr lang="en-US" dirty="0"/>
          </a:p>
        </p:txBody>
      </p:sp>
    </p:spTree>
    <p:extLst>
      <p:ext uri="{BB962C8B-B14F-4D97-AF65-F5344CB8AC3E}">
        <p14:creationId xmlns:p14="http://schemas.microsoft.com/office/powerpoint/2010/main" val="3870681975"/>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a:t>Divider</a:t>
            </a:r>
            <a:endParaRPr lang="en-US" dirty="0"/>
          </a:p>
        </p:txBody>
      </p:sp>
    </p:spTree>
    <p:extLst>
      <p:ext uri="{BB962C8B-B14F-4D97-AF65-F5344CB8AC3E}">
        <p14:creationId xmlns:p14="http://schemas.microsoft.com/office/powerpoint/2010/main" val="394492290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a:t>Divider</a:t>
            </a:r>
            <a:endParaRPr lang="en-US" dirty="0"/>
          </a:p>
        </p:txBody>
      </p:sp>
    </p:spTree>
    <p:extLst>
      <p:ext uri="{BB962C8B-B14F-4D97-AF65-F5344CB8AC3E}">
        <p14:creationId xmlns:p14="http://schemas.microsoft.com/office/powerpoint/2010/main" val="574347775"/>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a:t>Divider</a:t>
            </a:r>
          </a:p>
        </p:txBody>
      </p:sp>
    </p:spTree>
    <p:extLst>
      <p:ext uri="{BB962C8B-B14F-4D97-AF65-F5344CB8AC3E}">
        <p14:creationId xmlns:p14="http://schemas.microsoft.com/office/powerpoint/2010/main" val="769498403"/>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p:txBody>
          <a:bodyPr/>
          <a:lstStyle/>
          <a:p>
            <a:r>
              <a:rPr lang="en-US"/>
              <a:t>Bulleted list</a:t>
            </a:r>
            <a:endParaRPr lang="en-US" dirty="0"/>
          </a:p>
        </p:txBody>
      </p:sp>
      <p:sp>
        <p:nvSpPr>
          <p:cNvPr id="2" name="Text Placeholder 1"/>
          <p:cNvSpPr>
            <a:spLocks noGrp="1"/>
          </p:cNvSpPr>
          <p:nvPr>
            <p:ph type="body" sz="quarter" idx="16"/>
          </p:nvPr>
        </p:nvSpPr>
        <p:spPr/>
        <p:txBody>
          <a:bodyPr/>
          <a:lstStyle/>
          <a:p>
            <a:pPr lvl="0"/>
            <a:r>
              <a:rPr lang="en-US"/>
              <a:t>Lorem ipsum dolor sit amet, consectetuer adipiscing elit. </a:t>
            </a:r>
          </a:p>
          <a:p>
            <a:pPr lvl="0"/>
            <a:r>
              <a:rPr lang="en-US"/>
              <a:t>Maecenas porttitor congue massa. Fusce posuere, magna sed pulvinar ultricies.</a:t>
            </a:r>
          </a:p>
          <a:p>
            <a:pPr lvl="0"/>
            <a:r>
              <a:rPr lang="en-US"/>
              <a:t>Purus lectus malesuada libero, sit amet commodo magna eros quis urna.</a:t>
            </a:r>
          </a:p>
          <a:p>
            <a:pPr lvl="0"/>
            <a:endParaRPr lang="en-US" dirty="0"/>
          </a:p>
        </p:txBody>
      </p:sp>
    </p:spTree>
    <p:extLst>
      <p:ext uri="{BB962C8B-B14F-4D97-AF65-F5344CB8AC3E}">
        <p14:creationId xmlns:p14="http://schemas.microsoft.com/office/powerpoint/2010/main" val="3707321897"/>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p:txBody>
          <a:bodyPr/>
          <a:lstStyle/>
          <a:p>
            <a:r>
              <a:rPr lang="en-US"/>
              <a:t>List</a:t>
            </a:r>
            <a:endParaRPr lang="en-US" dirty="0"/>
          </a:p>
        </p:txBody>
      </p:sp>
      <p:sp>
        <p:nvSpPr>
          <p:cNvPr id="2" name="Text Placeholder 1"/>
          <p:cNvSpPr>
            <a:spLocks noGrp="1"/>
          </p:cNvSpPr>
          <p:nvPr>
            <p:ph type="body" sz="quarter" idx="17"/>
          </p:nvPr>
        </p:nvSpPr>
        <p:spPr/>
        <p:txBody>
          <a:bodyPr/>
          <a:lstStyle/>
          <a:p>
            <a:pPr lvl="0"/>
            <a:r>
              <a:rPr lang="en-US"/>
              <a:t>Lorem ipsum dolor sit amet, consectetuer adipiscing elit. </a:t>
            </a:r>
          </a:p>
          <a:p>
            <a:pPr lvl="0"/>
            <a:r>
              <a:rPr lang="en-US"/>
              <a:t>Maecenas porttitor congue massa. Fusce posuere, magna sed pulvinar ultricies.</a:t>
            </a:r>
          </a:p>
          <a:p>
            <a:pPr lvl="0"/>
            <a:r>
              <a:rPr lang="en-US"/>
              <a:t>Purus lectus malesuada libero, sit amet commodo magna eros quis urna.</a:t>
            </a:r>
          </a:p>
          <a:p>
            <a:pPr lvl="0"/>
            <a:endParaRPr lang="en-US" dirty="0"/>
          </a:p>
        </p:txBody>
      </p:sp>
    </p:spTree>
    <p:extLst>
      <p:ext uri="{BB962C8B-B14F-4D97-AF65-F5344CB8AC3E}">
        <p14:creationId xmlns:p14="http://schemas.microsoft.com/office/powerpoint/2010/main" val="1900296650"/>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a:t>Headline only</a:t>
            </a:r>
            <a:endParaRPr lang="en-US" dirty="0"/>
          </a:p>
        </p:txBody>
      </p:sp>
    </p:spTree>
    <p:extLst>
      <p:ext uri="{BB962C8B-B14F-4D97-AF65-F5344CB8AC3E}">
        <p14:creationId xmlns:p14="http://schemas.microsoft.com/office/powerpoint/2010/main" val="102944587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619854-E823-4042-956A-AB0F7060E84D}"/>
              </a:ext>
            </a:extLst>
          </p:cNvPr>
          <p:cNvSpPr>
            <a:spLocks noGrp="1"/>
          </p:cNvSpPr>
          <p:nvPr>
            <p:ph type="body" sz="quarter" idx="14"/>
          </p:nvPr>
        </p:nvSpPr>
        <p:spPr>
          <a:xfrm>
            <a:off x="634069" y="755669"/>
            <a:ext cx="11036744" cy="781585"/>
          </a:xfrm>
        </p:spPr>
        <p:txBody>
          <a:bodyPr/>
          <a:lstStyle/>
          <a:p>
            <a:r>
              <a:rPr lang="en-US" dirty="0" err="1"/>
              <a:t>OneWeek</a:t>
            </a:r>
            <a:endParaRPr lang="en-US" dirty="0"/>
          </a:p>
        </p:txBody>
      </p:sp>
      <p:sp>
        <p:nvSpPr>
          <p:cNvPr id="3" name="Text Placeholder 2">
            <a:extLst>
              <a:ext uri="{FF2B5EF4-FFF2-40B4-BE49-F238E27FC236}">
                <a16:creationId xmlns:a16="http://schemas.microsoft.com/office/drawing/2014/main" id="{288069C5-4231-4DF1-A088-FCF88448DAC3}"/>
              </a:ext>
            </a:extLst>
          </p:cNvPr>
          <p:cNvSpPr>
            <a:spLocks noGrp="1"/>
          </p:cNvSpPr>
          <p:nvPr>
            <p:ph type="body" sz="quarter" idx="16"/>
          </p:nvPr>
        </p:nvSpPr>
        <p:spPr>
          <a:xfrm>
            <a:off x="681710" y="2362873"/>
            <a:ext cx="10989103" cy="3548563"/>
          </a:xfrm>
        </p:spPr>
        <p:txBody>
          <a:bodyPr/>
          <a:lstStyle/>
          <a:p>
            <a:pPr>
              <a:spcBef>
                <a:spcPts val="0"/>
              </a:spcBef>
            </a:pPr>
            <a:r>
              <a:rPr lang="en-US" dirty="0"/>
              <a:t>ImagineCup</a:t>
            </a:r>
          </a:p>
          <a:p>
            <a:pPr lvl="1">
              <a:spcBef>
                <a:spcPts val="0"/>
              </a:spcBef>
            </a:pPr>
            <a:r>
              <a:rPr lang="en-US" dirty="0"/>
              <a:t>53 teams from all over the world compete for $100,000 and an hour with Satya</a:t>
            </a:r>
          </a:p>
          <a:p>
            <a:pPr lvl="1">
              <a:spcBef>
                <a:spcPts val="0"/>
              </a:spcBef>
            </a:pPr>
            <a:r>
              <a:rPr lang="en-US" dirty="0"/>
              <a:t>imagine.microsoft.com </a:t>
            </a:r>
          </a:p>
          <a:p>
            <a:pPr lvl="1">
              <a:spcBef>
                <a:spcPts val="0"/>
              </a:spcBef>
            </a:pPr>
            <a:r>
              <a:rPr lang="en-US" dirty="0"/>
              <a:t>Open to all students!</a:t>
            </a:r>
          </a:p>
          <a:p>
            <a:pPr>
              <a:spcBef>
                <a:spcPts val="0"/>
              </a:spcBef>
            </a:pPr>
            <a:r>
              <a:rPr lang="en-US" dirty="0"/>
              <a:t>Hackathon</a:t>
            </a:r>
          </a:p>
          <a:p>
            <a:pPr lvl="1">
              <a:spcBef>
                <a:spcPts val="0"/>
              </a:spcBef>
            </a:pPr>
            <a:r>
              <a:rPr lang="en-US" dirty="0"/>
              <a:t>Largest employee hackathon in the world!</a:t>
            </a:r>
          </a:p>
          <a:p>
            <a:pPr lvl="1">
              <a:spcBef>
                <a:spcPts val="0"/>
              </a:spcBef>
            </a:pPr>
            <a:r>
              <a:rPr lang="en-US" dirty="0"/>
              <a:t>18k hackers, 4,500 projects, 3 days</a:t>
            </a:r>
          </a:p>
          <a:p>
            <a:pPr>
              <a:spcBef>
                <a:spcPts val="0"/>
              </a:spcBef>
            </a:pPr>
            <a:r>
              <a:rPr lang="en-US" dirty="0"/>
              <a:t>Product Expo – Microsoft employees explore all our products</a:t>
            </a:r>
          </a:p>
          <a:p>
            <a:pPr>
              <a:spcBef>
                <a:spcPts val="0"/>
              </a:spcBef>
            </a:pPr>
            <a:r>
              <a:rPr lang="en-US" dirty="0"/>
              <a:t>Give fest – 100s of nonprofit partners gather to encourage everyone to get involved</a:t>
            </a:r>
          </a:p>
          <a:p>
            <a:pPr>
              <a:spcBef>
                <a:spcPts val="0"/>
              </a:spcBef>
            </a:pPr>
            <a:r>
              <a:rPr lang="en-US" dirty="0"/>
              <a:t>Executive talks – Satya does Q&amp;A with all the interns!</a:t>
            </a:r>
          </a:p>
          <a:p>
            <a:pPr lvl="1">
              <a:spcBef>
                <a:spcPts val="0"/>
              </a:spcBef>
            </a:pPr>
            <a:endParaRPr lang="en-US" dirty="0"/>
          </a:p>
        </p:txBody>
      </p:sp>
    </p:spTree>
    <p:extLst>
      <p:ext uri="{BB962C8B-B14F-4D97-AF65-F5344CB8AC3E}">
        <p14:creationId xmlns:p14="http://schemas.microsoft.com/office/powerpoint/2010/main" val="1854444830"/>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a:t>Appendix</a:t>
            </a:r>
            <a:endParaRPr lang="en-US" dirty="0"/>
          </a:p>
        </p:txBody>
      </p:sp>
    </p:spTree>
    <p:extLst>
      <p:ext uri="{BB962C8B-B14F-4D97-AF65-F5344CB8AC3E}">
        <p14:creationId xmlns:p14="http://schemas.microsoft.com/office/powerpoint/2010/main" val="3645888803"/>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p:txBody>
          <a:bodyPr/>
          <a:lstStyle/>
          <a:p>
            <a:r>
              <a:rPr lang="en-US" dirty="0"/>
              <a:t>Color</a:t>
            </a:r>
          </a:p>
        </p:txBody>
      </p:sp>
      <p:sp>
        <p:nvSpPr>
          <p:cNvPr id="2" name="Text Placeholder 1"/>
          <p:cNvSpPr>
            <a:spLocks noGrp="1"/>
          </p:cNvSpPr>
          <p:nvPr>
            <p:ph type="body" sz="quarter" idx="16"/>
          </p:nvPr>
        </p:nvSpPr>
        <p:spPr>
          <a:xfrm>
            <a:off x="681711" y="2820730"/>
            <a:ext cx="6526809" cy="2656286"/>
          </a:xfrm>
        </p:spPr>
        <p:txBody>
          <a:bodyPr/>
          <a:lstStyle/>
          <a:p>
            <a:pPr lvl="0"/>
            <a:r>
              <a:rPr lang="en-US" dirty="0"/>
              <a:t>The Microsoft Learning and Readiness palette is centered on the Dark Teal pulled from Microsoft accent colors. This palette aims to be warm, passionate, and future focused, while bringing in colors normally associated with expertise (white, mid-gray, light teal.) We want to represent the uniqueness of Microsoft Learning and Readiness among the various Microsoft offerings, while remaining on-brand and appealing to a variety of learners who may have differing opinions of Microsoft.</a:t>
            </a:r>
          </a:p>
        </p:txBody>
      </p:sp>
      <p:grpSp>
        <p:nvGrpSpPr>
          <p:cNvPr id="13" name="Group 12"/>
          <p:cNvGrpSpPr>
            <a:grpSpLocks noChangeAspect="1"/>
          </p:cNvGrpSpPr>
          <p:nvPr/>
        </p:nvGrpSpPr>
        <p:grpSpPr bwMode="auto">
          <a:xfrm>
            <a:off x="7598544" y="1373189"/>
            <a:ext cx="4147837" cy="4134426"/>
            <a:chOff x="2293" y="661"/>
            <a:chExt cx="3093" cy="3083"/>
          </a:xfrm>
        </p:grpSpPr>
        <p:sp>
          <p:nvSpPr>
            <p:cNvPr id="16" name="Rectangle 5"/>
            <p:cNvSpPr>
              <a:spLocks noChangeArrowheads="1"/>
            </p:cNvSpPr>
            <p:nvPr/>
          </p:nvSpPr>
          <p:spPr bwMode="auto">
            <a:xfrm>
              <a:off x="2293" y="661"/>
              <a:ext cx="2028" cy="2029"/>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59292">
                        <a:schemeClr val="bg1"/>
                      </a:gs>
                      <a:gs pos="41593">
                        <a:schemeClr val="bg1"/>
                      </a:gs>
                    </a:gsLst>
                    <a:lin ang="5400000" scaled="1"/>
                  </a:gradFill>
                  <a:latin typeface="Segoe UI Semibold" panose="020B0702040204020203" pitchFamily="34" charset="0"/>
                  <a:cs typeface="Segoe UI Semibold" panose="020B0702040204020203" pitchFamily="34" charset="0"/>
                </a:rPr>
                <a:t>Dark Teal</a:t>
              </a:r>
            </a:p>
            <a:p>
              <a:r>
                <a:rPr lang="en-US" sz="900" dirty="0">
                  <a:gradFill>
                    <a:gsLst>
                      <a:gs pos="885">
                        <a:schemeClr val="bg1"/>
                      </a:gs>
                      <a:gs pos="14159">
                        <a:schemeClr val="bg1"/>
                      </a:gs>
                    </a:gsLst>
                    <a:lin ang="5400000" scaled="1"/>
                  </a:gradFill>
                </a:rPr>
                <a:t>R0 G75 B80</a:t>
              </a:r>
            </a:p>
            <a:p>
              <a:r>
                <a:rPr lang="en-US" sz="900" dirty="0">
                  <a:gradFill>
                    <a:gsLst>
                      <a:gs pos="885">
                        <a:schemeClr val="bg1"/>
                      </a:gs>
                      <a:gs pos="14159">
                        <a:schemeClr val="bg1"/>
                      </a:gs>
                    </a:gsLst>
                    <a:lin ang="5400000" scaled="1"/>
                  </a:gradFill>
                </a:rPr>
                <a:t>Hex #004B50</a:t>
              </a:r>
            </a:p>
            <a:p>
              <a:r>
                <a:rPr lang="en-US" sz="900" dirty="0">
                  <a:gradFill>
                    <a:gsLst>
                      <a:gs pos="885">
                        <a:schemeClr val="bg1"/>
                      </a:gs>
                      <a:gs pos="14159">
                        <a:schemeClr val="bg1"/>
                      </a:gs>
                    </a:gsLst>
                    <a:lin ang="5400000" scaled="1"/>
                  </a:gradFill>
                </a:rPr>
                <a:t>C100 M50 Y50 K45</a:t>
              </a:r>
            </a:p>
            <a:p>
              <a:r>
                <a:rPr lang="en-US" sz="900" dirty="0">
                  <a:gradFill>
                    <a:gsLst>
                      <a:gs pos="885">
                        <a:schemeClr val="bg1"/>
                      </a:gs>
                      <a:gs pos="14159">
                        <a:schemeClr val="bg1"/>
                      </a:gs>
                    </a:gsLst>
                    <a:lin ang="5400000" scaled="1"/>
                  </a:gradFill>
                </a:rPr>
                <a:t>PMS 3165</a:t>
              </a:r>
            </a:p>
          </p:txBody>
        </p:sp>
        <p:sp>
          <p:nvSpPr>
            <p:cNvPr id="17" name="Rectangle 6"/>
            <p:cNvSpPr>
              <a:spLocks noChangeArrowheads="1"/>
            </p:cNvSpPr>
            <p:nvPr/>
          </p:nvSpPr>
          <p:spPr bwMode="auto">
            <a:xfrm>
              <a:off x="4434" y="661"/>
              <a:ext cx="952" cy="95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41593">
                        <a:srgbClr val="000000"/>
                      </a:gs>
                      <a:gs pos="20000">
                        <a:srgbClr val="000000"/>
                      </a:gs>
                    </a:gsLst>
                    <a:lin ang="5400000" scaled="1"/>
                  </a:gradFill>
                  <a:latin typeface="Segoe UI Semibold" panose="020B0702040204020203" pitchFamily="34" charset="0"/>
                  <a:cs typeface="Segoe UI Semibold" panose="020B0702040204020203" pitchFamily="34" charset="0"/>
                </a:rPr>
                <a:t>Light Green</a:t>
              </a:r>
            </a:p>
            <a:p>
              <a:r>
                <a:rPr lang="en-US" sz="900" dirty="0">
                  <a:gradFill>
                    <a:gsLst>
                      <a:gs pos="41593">
                        <a:srgbClr val="000000"/>
                      </a:gs>
                      <a:gs pos="20000">
                        <a:srgbClr val="000000"/>
                      </a:gs>
                    </a:gsLst>
                    <a:lin ang="5400000" scaled="1"/>
                  </a:gradFill>
                </a:rPr>
                <a:t>R186 G216 B10</a:t>
              </a:r>
            </a:p>
            <a:p>
              <a:r>
                <a:rPr lang="en-US" sz="900" dirty="0">
                  <a:gradFill>
                    <a:gsLst>
                      <a:gs pos="41593">
                        <a:srgbClr val="000000"/>
                      </a:gs>
                      <a:gs pos="20000">
                        <a:srgbClr val="000000"/>
                      </a:gs>
                    </a:gsLst>
                    <a:lin ang="5400000" scaled="1"/>
                  </a:gradFill>
                </a:rPr>
                <a:t>Hex #BAD80A</a:t>
              </a:r>
            </a:p>
            <a:p>
              <a:r>
                <a:rPr lang="en-US" sz="900" dirty="0">
                  <a:gradFill>
                    <a:gsLst>
                      <a:gs pos="41593">
                        <a:srgbClr val="000000"/>
                      </a:gs>
                      <a:gs pos="20000">
                        <a:srgbClr val="000000"/>
                      </a:gs>
                    </a:gsLst>
                    <a:lin ang="5400000" scaled="1"/>
                  </a:gradFill>
                </a:rPr>
                <a:t>C25 M0 Y100 K0</a:t>
              </a:r>
            </a:p>
            <a:p>
              <a:r>
                <a:rPr lang="en-US" sz="900" dirty="0">
                  <a:gradFill>
                    <a:gsLst>
                      <a:gs pos="41593">
                        <a:srgbClr val="000000"/>
                      </a:gs>
                      <a:gs pos="20000">
                        <a:srgbClr val="000000"/>
                      </a:gs>
                    </a:gsLst>
                    <a:lin ang="5400000" scaled="1"/>
                  </a:gradFill>
                </a:rPr>
                <a:t>PMS 382</a:t>
              </a:r>
            </a:p>
          </p:txBody>
        </p:sp>
        <p:sp>
          <p:nvSpPr>
            <p:cNvPr id="18" name="Rectangle 7"/>
            <p:cNvSpPr>
              <a:spLocks noChangeArrowheads="1"/>
            </p:cNvSpPr>
            <p:nvPr/>
          </p:nvSpPr>
          <p:spPr bwMode="auto">
            <a:xfrm>
              <a:off x="4434" y="1738"/>
              <a:ext cx="952" cy="952"/>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59292">
                        <a:schemeClr val="bg1"/>
                      </a:gs>
                      <a:gs pos="41593">
                        <a:schemeClr val="bg1"/>
                      </a:gs>
                    </a:gsLst>
                    <a:lin ang="5400000" scaled="1"/>
                  </a:gradFill>
                  <a:latin typeface="Segoe UI Semibold" panose="020B0702040204020203" pitchFamily="34" charset="0"/>
                  <a:cs typeface="Segoe UI Semibold" panose="020B0702040204020203" pitchFamily="34" charset="0"/>
                </a:rPr>
                <a:t>Orange</a:t>
              </a:r>
            </a:p>
            <a:p>
              <a:r>
                <a:rPr lang="en-US" sz="900" dirty="0">
                  <a:gradFill>
                    <a:gsLst>
                      <a:gs pos="885">
                        <a:schemeClr val="bg1"/>
                      </a:gs>
                      <a:gs pos="14159">
                        <a:schemeClr val="bg1"/>
                      </a:gs>
                    </a:gsLst>
                    <a:lin ang="5400000" scaled="1"/>
                  </a:gradFill>
                </a:rPr>
                <a:t>R216 G59 B1</a:t>
              </a:r>
            </a:p>
            <a:p>
              <a:r>
                <a:rPr lang="en-US" sz="900" dirty="0">
                  <a:gradFill>
                    <a:gsLst>
                      <a:gs pos="885">
                        <a:schemeClr val="bg1"/>
                      </a:gs>
                      <a:gs pos="14159">
                        <a:schemeClr val="bg1"/>
                      </a:gs>
                    </a:gsLst>
                    <a:lin ang="5400000" scaled="1"/>
                  </a:gradFill>
                </a:rPr>
                <a:t>Hex #D83B01</a:t>
              </a:r>
            </a:p>
            <a:p>
              <a:r>
                <a:rPr lang="en-US" sz="900" dirty="0">
                  <a:gradFill>
                    <a:gsLst>
                      <a:gs pos="885">
                        <a:schemeClr val="bg1"/>
                      </a:gs>
                      <a:gs pos="14159">
                        <a:schemeClr val="bg1"/>
                      </a:gs>
                    </a:gsLst>
                    <a:lin ang="5400000" scaled="1"/>
                  </a:gradFill>
                </a:rPr>
                <a:t>C0 M75 Y100 K0</a:t>
              </a:r>
            </a:p>
            <a:p>
              <a:r>
                <a:rPr lang="en-US" sz="900" dirty="0">
                  <a:gradFill>
                    <a:gsLst>
                      <a:gs pos="885">
                        <a:schemeClr val="bg1"/>
                      </a:gs>
                      <a:gs pos="14159">
                        <a:schemeClr val="bg1"/>
                      </a:gs>
                    </a:gsLst>
                    <a:lin ang="5400000" scaled="1"/>
                  </a:gradFill>
                </a:rPr>
                <a:t>PMS 166</a:t>
              </a:r>
            </a:p>
          </p:txBody>
        </p:sp>
        <p:sp>
          <p:nvSpPr>
            <p:cNvPr id="19" name="Rectangle 8"/>
            <p:cNvSpPr>
              <a:spLocks noChangeArrowheads="1"/>
            </p:cNvSpPr>
            <p:nvPr/>
          </p:nvSpPr>
          <p:spPr bwMode="auto">
            <a:xfrm>
              <a:off x="4434" y="2790"/>
              <a:ext cx="952" cy="95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41593">
                        <a:srgbClr val="000000"/>
                      </a:gs>
                      <a:gs pos="20000">
                        <a:srgbClr val="000000"/>
                      </a:gs>
                    </a:gsLst>
                    <a:lin ang="5400000" scaled="1"/>
                  </a:gradFill>
                  <a:latin typeface="Segoe UI Semibold" panose="020B0702040204020203" pitchFamily="34" charset="0"/>
                  <a:cs typeface="Segoe UI Semibold" panose="020B0702040204020203" pitchFamily="34" charset="0"/>
                </a:rPr>
                <a:t>Light Teal</a:t>
              </a:r>
            </a:p>
            <a:p>
              <a:pPr defTabSz="508623">
                <a:lnSpc>
                  <a:spcPct val="114000"/>
                </a:lnSpc>
              </a:pPr>
              <a:r>
                <a:rPr lang="en-US" sz="900" dirty="0">
                  <a:gradFill>
                    <a:gsLst>
                      <a:gs pos="41593">
                        <a:srgbClr val="000000"/>
                      </a:gs>
                      <a:gs pos="20000">
                        <a:srgbClr val="000000"/>
                      </a:gs>
                    </a:gsLst>
                    <a:lin ang="5400000" scaled="1"/>
                  </a:gradFill>
                  <a:latin typeface="Segoe UI Semilight" panose="020B0402040204020203" pitchFamily="34" charset="0"/>
                  <a:cs typeface="Segoe UI Semilight" panose="020B0402040204020203" pitchFamily="34" charset="0"/>
                </a:rPr>
                <a:t>R0 G178 B148</a:t>
              </a:r>
            </a:p>
            <a:p>
              <a:pPr defTabSz="508623">
                <a:lnSpc>
                  <a:spcPct val="114000"/>
                </a:lnSpc>
              </a:pPr>
              <a:r>
                <a:rPr lang="en-US" sz="900" dirty="0">
                  <a:gradFill>
                    <a:gsLst>
                      <a:gs pos="41593">
                        <a:srgbClr val="000000"/>
                      </a:gs>
                      <a:gs pos="20000">
                        <a:srgbClr val="000000"/>
                      </a:gs>
                    </a:gsLst>
                    <a:lin ang="5400000" scaled="1"/>
                  </a:gradFill>
                  <a:latin typeface="Segoe UI Semilight" panose="020B0402040204020203" pitchFamily="34" charset="0"/>
                  <a:cs typeface="Segoe UI Semilight" panose="020B0402040204020203" pitchFamily="34" charset="0"/>
                </a:rPr>
                <a:t>Hex #00B294</a:t>
              </a:r>
            </a:p>
            <a:p>
              <a:pPr defTabSz="508623">
                <a:lnSpc>
                  <a:spcPct val="114000"/>
                </a:lnSpc>
              </a:pPr>
              <a:r>
                <a:rPr lang="en-US" sz="900" dirty="0">
                  <a:gradFill>
                    <a:gsLst>
                      <a:gs pos="41593">
                        <a:srgbClr val="000000"/>
                      </a:gs>
                      <a:gs pos="20000">
                        <a:srgbClr val="000000"/>
                      </a:gs>
                    </a:gsLst>
                    <a:lin ang="5400000" scaled="1"/>
                  </a:gradFill>
                  <a:latin typeface="Segoe UI Semilight" panose="020B0402040204020203" pitchFamily="34" charset="0"/>
                  <a:cs typeface="Segoe UI Semilight" panose="020B0402040204020203" pitchFamily="34" charset="0"/>
                </a:rPr>
                <a:t>C100 M0 Y50 K0</a:t>
              </a:r>
            </a:p>
            <a:p>
              <a:pPr defTabSz="508623">
                <a:lnSpc>
                  <a:spcPct val="114000"/>
                </a:lnSpc>
              </a:pPr>
              <a:r>
                <a:rPr lang="en-US" sz="900" dirty="0">
                  <a:gradFill>
                    <a:gsLst>
                      <a:gs pos="41593">
                        <a:srgbClr val="000000"/>
                      </a:gs>
                      <a:gs pos="20000">
                        <a:srgbClr val="000000"/>
                      </a:gs>
                    </a:gsLst>
                    <a:lin ang="5400000" scaled="1"/>
                  </a:gradFill>
                  <a:latin typeface="Segoe UI Semilight" panose="020B0402040204020203" pitchFamily="34" charset="0"/>
                  <a:cs typeface="Segoe UI Semilight" panose="020B0402040204020203" pitchFamily="34" charset="0"/>
                </a:rPr>
                <a:t>PMS 3275</a:t>
              </a:r>
            </a:p>
          </p:txBody>
        </p:sp>
        <p:sp>
          <p:nvSpPr>
            <p:cNvPr id="20" name="Rectangle 10"/>
            <p:cNvSpPr>
              <a:spLocks noChangeArrowheads="1"/>
            </p:cNvSpPr>
            <p:nvPr/>
          </p:nvSpPr>
          <p:spPr bwMode="auto">
            <a:xfrm>
              <a:off x="2293" y="2790"/>
              <a:ext cx="953" cy="954"/>
            </a:xfrm>
            <a:prstGeom prst="rect">
              <a:avLst/>
            </a:prstGeom>
            <a:solidFill>
              <a:schemeClr val="bg1"/>
            </a:solidFill>
            <a:ln w="9525">
              <a:solidFill>
                <a:schemeClr val="bg1">
                  <a:lumMod val="75000"/>
                </a:schemeClr>
              </a:solidFill>
              <a:miter lim="800000"/>
              <a:headEnd/>
              <a:tailEnd/>
            </a:ln>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61947">
                        <a:schemeClr val="tx1"/>
                      </a:gs>
                      <a:gs pos="41593">
                        <a:schemeClr val="tx1"/>
                      </a:gs>
                    </a:gsLst>
                    <a:lin ang="5400000" scaled="1"/>
                  </a:gradFill>
                  <a:latin typeface="Segoe UI Semibold" panose="020B0702040204020203" pitchFamily="34" charset="0"/>
                  <a:cs typeface="Segoe UI Semibold" panose="020B0702040204020203" pitchFamily="34" charset="0"/>
                </a:rPr>
                <a:t>White</a:t>
              </a:r>
            </a:p>
            <a:p>
              <a:r>
                <a:rPr lang="en-US" sz="900" dirty="0">
                  <a:gradFill>
                    <a:gsLst>
                      <a:gs pos="54867">
                        <a:schemeClr val="tx1"/>
                      </a:gs>
                      <a:gs pos="41593">
                        <a:schemeClr val="tx1"/>
                      </a:gs>
                    </a:gsLst>
                    <a:lin ang="5400000" scaled="1"/>
                  </a:gradFill>
                </a:rPr>
                <a:t>R255 G255 B255</a:t>
              </a:r>
            </a:p>
            <a:p>
              <a:r>
                <a:rPr lang="en-US" sz="900" dirty="0">
                  <a:gradFill>
                    <a:gsLst>
                      <a:gs pos="54867">
                        <a:schemeClr val="tx1"/>
                      </a:gs>
                      <a:gs pos="41593">
                        <a:schemeClr val="tx1"/>
                      </a:gs>
                    </a:gsLst>
                    <a:lin ang="5400000" scaled="1"/>
                  </a:gradFill>
                </a:rPr>
                <a:t>Hex #</a:t>
              </a:r>
              <a:r>
                <a:rPr lang="en-US" sz="900" dirty="0" err="1">
                  <a:gradFill>
                    <a:gsLst>
                      <a:gs pos="54867">
                        <a:schemeClr val="tx1"/>
                      </a:gs>
                      <a:gs pos="41593">
                        <a:schemeClr val="tx1"/>
                      </a:gs>
                    </a:gsLst>
                    <a:lin ang="5400000" scaled="1"/>
                  </a:gradFill>
                </a:rPr>
                <a:t>ffffff</a:t>
              </a:r>
              <a:endParaRPr lang="en-US" sz="900" dirty="0">
                <a:gradFill>
                  <a:gsLst>
                    <a:gs pos="54867">
                      <a:schemeClr val="tx1"/>
                    </a:gs>
                    <a:gs pos="41593">
                      <a:schemeClr val="tx1"/>
                    </a:gs>
                  </a:gsLst>
                  <a:lin ang="5400000" scaled="1"/>
                </a:gradFill>
              </a:endParaRPr>
            </a:p>
            <a:p>
              <a:r>
                <a:rPr lang="en-US" sz="900" dirty="0">
                  <a:gradFill>
                    <a:gsLst>
                      <a:gs pos="54867">
                        <a:schemeClr val="tx1"/>
                      </a:gs>
                      <a:gs pos="41593">
                        <a:schemeClr val="tx1"/>
                      </a:gs>
                    </a:gsLst>
                    <a:lin ang="5400000" scaled="1"/>
                  </a:gradFill>
                </a:rPr>
                <a:t>C0 M0 Y0 K0</a:t>
              </a:r>
            </a:p>
          </p:txBody>
        </p:sp>
        <p:sp>
          <p:nvSpPr>
            <p:cNvPr id="21" name="Rectangle 11"/>
            <p:cNvSpPr>
              <a:spLocks noChangeArrowheads="1"/>
            </p:cNvSpPr>
            <p:nvPr/>
          </p:nvSpPr>
          <p:spPr bwMode="auto">
            <a:xfrm>
              <a:off x="3369" y="2790"/>
              <a:ext cx="952" cy="954"/>
            </a:xfrm>
            <a:prstGeom prst="rect">
              <a:avLst/>
            </a:prstGeom>
            <a:solidFill>
              <a:schemeClr val="accent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46304" tIns="118872" rIns="91440" bIns="182880" numCol="1" anchor="t" anchorCtr="0" compatLnSpc="1">
              <a:prstTxWarp prst="textNoShape">
                <a:avLst/>
              </a:prstTxWarp>
            </a:bodyPr>
            <a:lstStyle/>
            <a:p>
              <a:pPr defTabSz="508623">
                <a:lnSpc>
                  <a:spcPct val="114000"/>
                </a:lnSpc>
                <a:spcAft>
                  <a:spcPts val="600"/>
                </a:spcAft>
              </a:pPr>
              <a:r>
                <a:rPr lang="en-US" sz="900" dirty="0">
                  <a:gradFill>
                    <a:gsLst>
                      <a:gs pos="59292">
                        <a:schemeClr val="bg1"/>
                      </a:gs>
                      <a:gs pos="41593">
                        <a:schemeClr val="bg1"/>
                      </a:gs>
                    </a:gsLst>
                    <a:lin ang="5400000" scaled="1"/>
                  </a:gradFill>
                  <a:latin typeface="Segoe UI Semibold" panose="020B0702040204020203" pitchFamily="34" charset="0"/>
                  <a:cs typeface="Segoe UI Semibold" panose="020B0702040204020203" pitchFamily="34" charset="0"/>
                </a:rPr>
                <a:t>Mid Gray</a:t>
              </a:r>
            </a:p>
            <a:p>
              <a:r>
                <a:rPr lang="en-US" sz="900" dirty="0">
                  <a:gradFill>
                    <a:gsLst>
                      <a:gs pos="885">
                        <a:schemeClr val="bg1"/>
                      </a:gs>
                      <a:gs pos="14159">
                        <a:schemeClr val="bg1"/>
                      </a:gs>
                    </a:gsLst>
                    <a:lin ang="5400000" scaled="1"/>
                  </a:gradFill>
                </a:rPr>
                <a:t>R115 G115 B115</a:t>
              </a:r>
            </a:p>
            <a:p>
              <a:r>
                <a:rPr lang="en-US" sz="900" dirty="0">
                  <a:gradFill>
                    <a:gsLst>
                      <a:gs pos="885">
                        <a:schemeClr val="bg1"/>
                      </a:gs>
                      <a:gs pos="14159">
                        <a:schemeClr val="bg1"/>
                      </a:gs>
                    </a:gsLst>
                    <a:lin ang="5400000" scaled="1"/>
                  </a:gradFill>
                </a:rPr>
                <a:t>Hex #737373</a:t>
              </a:r>
            </a:p>
            <a:p>
              <a:r>
                <a:rPr lang="en-US" sz="900" dirty="0">
                  <a:gradFill>
                    <a:gsLst>
                      <a:gs pos="885">
                        <a:schemeClr val="bg1"/>
                      </a:gs>
                      <a:gs pos="14159">
                        <a:schemeClr val="bg1"/>
                      </a:gs>
                    </a:gsLst>
                    <a:lin ang="5400000" scaled="1"/>
                  </a:gradFill>
                </a:rPr>
                <a:t>C0 M0 Y0 K65</a:t>
              </a:r>
            </a:p>
            <a:p>
              <a:r>
                <a:rPr lang="en-US" sz="900" dirty="0">
                  <a:gradFill>
                    <a:gsLst>
                      <a:gs pos="885">
                        <a:schemeClr val="bg1"/>
                      </a:gs>
                      <a:gs pos="14159">
                        <a:schemeClr val="bg1"/>
                      </a:gs>
                    </a:gsLst>
                    <a:lin ang="5400000" scaled="1"/>
                  </a:gradFill>
                </a:rPr>
                <a:t>PMS Cool Gray 9</a:t>
              </a:r>
            </a:p>
          </p:txBody>
        </p:sp>
      </p:grpSp>
    </p:spTree>
    <p:extLst>
      <p:ext uri="{BB962C8B-B14F-4D97-AF65-F5344CB8AC3E}">
        <p14:creationId xmlns:p14="http://schemas.microsoft.com/office/powerpoint/2010/main" val="2398005506"/>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5" name="Group 24"/>
          <p:cNvGrpSpPr/>
          <p:nvPr/>
        </p:nvGrpSpPr>
        <p:grpSpPr>
          <a:xfrm>
            <a:off x="7473633" y="1770413"/>
            <a:ext cx="2093812" cy="1203646"/>
            <a:chOff x="7422834" y="1376363"/>
            <a:chExt cx="1591856" cy="1203646"/>
          </a:xfrm>
        </p:grpSpPr>
        <p:sp>
          <p:nvSpPr>
            <p:cNvPr id="15" name="Rectangle 5"/>
            <p:cNvSpPr>
              <a:spLocks noChangeArrowheads="1"/>
            </p:cNvSpPr>
            <p:nvPr/>
          </p:nvSpPr>
          <p:spPr bwMode="auto">
            <a:xfrm>
              <a:off x="7422834" y="1376363"/>
              <a:ext cx="1591856" cy="8525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16" name="Rectangle 6"/>
            <p:cNvSpPr>
              <a:spLocks noChangeArrowheads="1"/>
            </p:cNvSpPr>
            <p:nvPr/>
          </p:nvSpPr>
          <p:spPr bwMode="auto">
            <a:xfrm>
              <a:off x="7422834" y="2228864"/>
              <a:ext cx="1591856" cy="35114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6" name="Group 25"/>
          <p:cNvGrpSpPr/>
          <p:nvPr/>
        </p:nvGrpSpPr>
        <p:grpSpPr>
          <a:xfrm>
            <a:off x="9646729" y="1770413"/>
            <a:ext cx="2091245" cy="1203646"/>
            <a:chOff x="9201967" y="1376363"/>
            <a:chExt cx="1589905" cy="1203646"/>
          </a:xfrm>
        </p:grpSpPr>
        <p:sp>
          <p:nvSpPr>
            <p:cNvPr id="19" name="Rectangle 9"/>
            <p:cNvSpPr>
              <a:spLocks noChangeArrowheads="1"/>
            </p:cNvSpPr>
            <p:nvPr/>
          </p:nvSpPr>
          <p:spPr bwMode="auto">
            <a:xfrm>
              <a:off x="9201967" y="1376363"/>
              <a:ext cx="1589905" cy="8525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endParaRPr>
            </a:p>
          </p:txBody>
        </p:sp>
        <p:sp>
          <p:nvSpPr>
            <p:cNvPr id="20" name="Rectangle 10"/>
            <p:cNvSpPr>
              <a:spLocks noChangeArrowheads="1"/>
            </p:cNvSpPr>
            <p:nvPr/>
          </p:nvSpPr>
          <p:spPr bwMode="auto">
            <a:xfrm>
              <a:off x="9201967" y="2228864"/>
              <a:ext cx="1589905" cy="351145"/>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 name="Text Placeholder 10"/>
          <p:cNvSpPr>
            <a:spLocks noGrp="1"/>
          </p:cNvSpPr>
          <p:nvPr>
            <p:ph type="body" sz="quarter" idx="14"/>
          </p:nvPr>
        </p:nvSpPr>
        <p:spPr/>
        <p:txBody>
          <a:bodyPr/>
          <a:lstStyle/>
          <a:p>
            <a:r>
              <a:rPr lang="en-US" dirty="0"/>
              <a:t>Accessibility</a:t>
            </a:r>
          </a:p>
        </p:txBody>
      </p:sp>
      <p:sp>
        <p:nvSpPr>
          <p:cNvPr id="2" name="Text Placeholder 1"/>
          <p:cNvSpPr>
            <a:spLocks noGrp="1"/>
          </p:cNvSpPr>
          <p:nvPr>
            <p:ph type="body" sz="quarter" idx="16"/>
          </p:nvPr>
        </p:nvSpPr>
        <p:spPr>
          <a:xfrm>
            <a:off x="681710" y="2820730"/>
            <a:ext cx="5993233" cy="2656286"/>
          </a:xfrm>
        </p:spPr>
        <p:txBody>
          <a:bodyPr/>
          <a:lstStyle/>
          <a:p>
            <a:pPr lvl="0"/>
            <a:r>
              <a:rPr lang="en-US" dirty="0"/>
              <a:t>The appropriate use of color helps make sure that all our customers, regardless of their abilities, can access and understand Microsoft Learning and Readiness communications. Avoid relying on color alone to convey information. Always provide text or other graphical cues to guide customers to our message.</a:t>
            </a:r>
          </a:p>
          <a:p>
            <a:pPr lvl="0"/>
            <a:endParaRPr lang="en-US" dirty="0"/>
          </a:p>
          <a:p>
            <a:pPr lvl="0"/>
            <a:r>
              <a:rPr lang="en-US" sz="1400" dirty="0">
                <a:latin typeface="Segoe UI Semibold" panose="020B0702040204020203" pitchFamily="34" charset="0"/>
                <a:cs typeface="Segoe UI Semibold" panose="020B0702040204020203" pitchFamily="34" charset="0"/>
              </a:rPr>
              <a:t>Note: </a:t>
            </a:r>
            <a:r>
              <a:rPr lang="en-US" sz="1400" dirty="0"/>
              <a:t>Type reversed to white, or black type over a colored background, should exceed the minimum 4.5:1 contrast ratio for accessibility.</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473633" y="3447523"/>
            <a:ext cx="2069624" cy="2472821"/>
          </a:xfrm>
          <a:prstGeom prst="rect">
            <a:avLst/>
          </a:prstGeom>
          <a:solidFill>
            <a:schemeClr val="bg1"/>
          </a:solidFill>
          <a:ln w="9525">
            <a:solidFill>
              <a:schemeClr val="bg1">
                <a:lumMod val="75000"/>
              </a:schemeClr>
            </a:solidFill>
            <a:miter lim="800000"/>
            <a:headEnd/>
            <a:tailEnd/>
          </a:ln>
        </p:spPr>
      </p:pic>
      <p:sp>
        <p:nvSpPr>
          <p:cNvPr id="5" name="Rectangle 4"/>
          <p:cNvSpPr/>
          <p:nvPr/>
        </p:nvSpPr>
        <p:spPr>
          <a:xfrm>
            <a:off x="9567445" y="3428966"/>
            <a:ext cx="2155983" cy="1754326"/>
          </a:xfrm>
          <a:prstGeom prst="rect">
            <a:avLst/>
          </a:prstGeom>
        </p:spPr>
        <p:txBody>
          <a:bodyPr wrap="square">
            <a:spAutoFit/>
          </a:bodyPr>
          <a:lstStyle/>
          <a:p>
            <a:pPr lvl="0"/>
            <a:r>
              <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Please use the </a:t>
            </a:r>
            <a:r>
              <a:rPr lang="en-US" sz="1200" dirty="0" err="1">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WebAІM</a:t>
            </a:r>
            <a:r>
              <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 tool to ensure that background and foreground color combinations exceed the minimum contrast ratio.</a:t>
            </a:r>
          </a:p>
          <a:p>
            <a:pPr lvl="0"/>
            <a:endPar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lvl="0"/>
            <a:r>
              <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hlinkClick r:id="rId4"/>
              </a:rPr>
              <a:t>http://webaim.org/resources/contrastchecker/</a:t>
            </a:r>
            <a:endPar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a:p>
            <a:pPr lvl="0"/>
            <a:endPar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endParaRPr>
          </a:p>
        </p:txBody>
      </p:sp>
      <p:grpSp>
        <p:nvGrpSpPr>
          <p:cNvPr id="28" name="Group 27"/>
          <p:cNvGrpSpPr/>
          <p:nvPr/>
        </p:nvGrpSpPr>
        <p:grpSpPr>
          <a:xfrm>
            <a:off x="8360573" y="2460998"/>
            <a:ext cx="319932" cy="319932"/>
            <a:chOff x="8109596" y="2460998"/>
            <a:chExt cx="319932" cy="319932"/>
          </a:xfrm>
        </p:grpSpPr>
        <p:sp>
          <p:nvSpPr>
            <p:cNvPr id="17" name="Oval 7"/>
            <p:cNvSpPr>
              <a:spLocks noChangeArrowheads="1"/>
            </p:cNvSpPr>
            <p:nvPr/>
          </p:nvSpPr>
          <p:spPr bwMode="auto">
            <a:xfrm>
              <a:off x="8109596" y="2460998"/>
              <a:ext cx="319932" cy="319932"/>
            </a:xfrm>
            <a:prstGeom prst="ellipse">
              <a:avLst/>
            </a:prstGeom>
            <a:solidFill>
              <a:schemeClr val="accent1"/>
            </a:solidFill>
            <a:ln w="254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8"/>
            <p:cNvSpPr>
              <a:spLocks/>
            </p:cNvSpPr>
            <p:nvPr/>
          </p:nvSpPr>
          <p:spPr bwMode="auto">
            <a:xfrm>
              <a:off x="8172475" y="2562402"/>
              <a:ext cx="196124" cy="142484"/>
            </a:xfrm>
            <a:custGeom>
              <a:avLst/>
              <a:gdLst>
                <a:gd name="T0" fmla="*/ 117 w 117"/>
                <a:gd name="T1" fmla="*/ 11 h 85"/>
                <a:gd name="T2" fmla="*/ 105 w 117"/>
                <a:gd name="T3" fmla="*/ 0 h 85"/>
                <a:gd name="T4" fmla="*/ 43 w 117"/>
                <a:gd name="T5" fmla="*/ 63 h 85"/>
                <a:gd name="T6" fmla="*/ 11 w 117"/>
                <a:gd name="T7" fmla="*/ 31 h 85"/>
                <a:gd name="T8" fmla="*/ 0 w 117"/>
                <a:gd name="T9" fmla="*/ 42 h 85"/>
                <a:gd name="T10" fmla="*/ 43 w 117"/>
                <a:gd name="T11" fmla="*/ 85 h 85"/>
                <a:gd name="T12" fmla="*/ 43 w 117"/>
                <a:gd name="T13" fmla="*/ 85 h 85"/>
                <a:gd name="T14" fmla="*/ 43 w 117"/>
                <a:gd name="T15" fmla="*/ 85 h 85"/>
                <a:gd name="T16" fmla="*/ 117 w 117"/>
                <a:gd name="T17" fmla="*/ 1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85">
                  <a:moveTo>
                    <a:pt x="117" y="11"/>
                  </a:moveTo>
                  <a:lnTo>
                    <a:pt x="105" y="0"/>
                  </a:lnTo>
                  <a:lnTo>
                    <a:pt x="43" y="63"/>
                  </a:lnTo>
                  <a:lnTo>
                    <a:pt x="11" y="31"/>
                  </a:lnTo>
                  <a:lnTo>
                    <a:pt x="0" y="42"/>
                  </a:lnTo>
                  <a:lnTo>
                    <a:pt x="43" y="85"/>
                  </a:lnTo>
                  <a:lnTo>
                    <a:pt x="43" y="85"/>
                  </a:lnTo>
                  <a:lnTo>
                    <a:pt x="43" y="85"/>
                  </a:lnTo>
                  <a:lnTo>
                    <a:pt x="1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 name="Group 28"/>
          <p:cNvGrpSpPr/>
          <p:nvPr/>
        </p:nvGrpSpPr>
        <p:grpSpPr>
          <a:xfrm>
            <a:off x="10531410" y="2460998"/>
            <a:ext cx="321883" cy="319932"/>
            <a:chOff x="9886778" y="2460998"/>
            <a:chExt cx="321883" cy="319932"/>
          </a:xfrm>
        </p:grpSpPr>
        <p:sp>
          <p:nvSpPr>
            <p:cNvPr id="21" name="Oval 11"/>
            <p:cNvSpPr>
              <a:spLocks noChangeArrowheads="1"/>
            </p:cNvSpPr>
            <p:nvPr/>
          </p:nvSpPr>
          <p:spPr bwMode="auto">
            <a:xfrm>
              <a:off x="9886778" y="2460998"/>
              <a:ext cx="321883" cy="319932"/>
            </a:xfrm>
            <a:prstGeom prst="ellipse">
              <a:avLst/>
            </a:prstGeom>
            <a:solidFill>
              <a:schemeClr val="accent1"/>
            </a:solidFill>
            <a:ln w="2540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4" name="Group 23"/>
            <p:cNvGrpSpPr/>
            <p:nvPr/>
          </p:nvGrpSpPr>
          <p:grpSpPr>
            <a:xfrm>
              <a:off x="9976615" y="2550697"/>
              <a:ext cx="144160" cy="142484"/>
              <a:chOff x="9914010" y="2144980"/>
              <a:chExt cx="167769" cy="165818"/>
            </a:xfrm>
          </p:grpSpPr>
          <p:sp>
            <p:nvSpPr>
              <p:cNvPr id="22" name="Freeform 12"/>
              <p:cNvSpPr>
                <a:spLocks/>
              </p:cNvSpPr>
              <p:nvPr/>
            </p:nvSpPr>
            <p:spPr bwMode="auto">
              <a:xfrm>
                <a:off x="9914010" y="2144980"/>
                <a:ext cx="167769" cy="165818"/>
              </a:xfrm>
              <a:custGeom>
                <a:avLst/>
                <a:gdLst>
                  <a:gd name="T0" fmla="*/ 11 w 86"/>
                  <a:gd name="T1" fmla="*/ 85 h 85"/>
                  <a:gd name="T2" fmla="*/ 0 w 86"/>
                  <a:gd name="T3" fmla="*/ 74 h 85"/>
                  <a:gd name="T4" fmla="*/ 75 w 86"/>
                  <a:gd name="T5" fmla="*/ 0 h 85"/>
                  <a:gd name="T6" fmla="*/ 86 w 86"/>
                  <a:gd name="T7" fmla="*/ 11 h 85"/>
                  <a:gd name="T8" fmla="*/ 11 w 86"/>
                  <a:gd name="T9" fmla="*/ 85 h 85"/>
                </a:gdLst>
                <a:ahLst/>
                <a:cxnLst>
                  <a:cxn ang="0">
                    <a:pos x="T0" y="T1"/>
                  </a:cxn>
                  <a:cxn ang="0">
                    <a:pos x="T2" y="T3"/>
                  </a:cxn>
                  <a:cxn ang="0">
                    <a:pos x="T4" y="T5"/>
                  </a:cxn>
                  <a:cxn ang="0">
                    <a:pos x="T6" y="T7"/>
                  </a:cxn>
                  <a:cxn ang="0">
                    <a:pos x="T8" y="T9"/>
                  </a:cxn>
                </a:cxnLst>
                <a:rect l="0" t="0" r="r" b="b"/>
                <a:pathLst>
                  <a:path w="86" h="85">
                    <a:moveTo>
                      <a:pt x="11" y="85"/>
                    </a:moveTo>
                    <a:lnTo>
                      <a:pt x="0" y="74"/>
                    </a:lnTo>
                    <a:lnTo>
                      <a:pt x="75" y="0"/>
                    </a:lnTo>
                    <a:lnTo>
                      <a:pt x="86" y="11"/>
                    </a:lnTo>
                    <a:lnTo>
                      <a:pt x="11" y="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3"/>
              <p:cNvSpPr>
                <a:spLocks/>
              </p:cNvSpPr>
              <p:nvPr/>
            </p:nvSpPr>
            <p:spPr bwMode="auto">
              <a:xfrm>
                <a:off x="9914010" y="2144980"/>
                <a:ext cx="167769" cy="165818"/>
              </a:xfrm>
              <a:custGeom>
                <a:avLst/>
                <a:gdLst>
                  <a:gd name="T0" fmla="*/ 0 w 86"/>
                  <a:gd name="T1" fmla="*/ 11 h 85"/>
                  <a:gd name="T2" fmla="*/ 11 w 86"/>
                  <a:gd name="T3" fmla="*/ 0 h 85"/>
                  <a:gd name="T4" fmla="*/ 86 w 86"/>
                  <a:gd name="T5" fmla="*/ 74 h 85"/>
                  <a:gd name="T6" fmla="*/ 75 w 86"/>
                  <a:gd name="T7" fmla="*/ 85 h 85"/>
                  <a:gd name="T8" fmla="*/ 0 w 86"/>
                  <a:gd name="T9" fmla="*/ 11 h 85"/>
                </a:gdLst>
                <a:ahLst/>
                <a:cxnLst>
                  <a:cxn ang="0">
                    <a:pos x="T0" y="T1"/>
                  </a:cxn>
                  <a:cxn ang="0">
                    <a:pos x="T2" y="T3"/>
                  </a:cxn>
                  <a:cxn ang="0">
                    <a:pos x="T4" y="T5"/>
                  </a:cxn>
                  <a:cxn ang="0">
                    <a:pos x="T6" y="T7"/>
                  </a:cxn>
                  <a:cxn ang="0">
                    <a:pos x="T8" y="T9"/>
                  </a:cxn>
                </a:cxnLst>
                <a:rect l="0" t="0" r="r" b="b"/>
                <a:pathLst>
                  <a:path w="86" h="85">
                    <a:moveTo>
                      <a:pt x="0" y="11"/>
                    </a:moveTo>
                    <a:lnTo>
                      <a:pt x="11" y="0"/>
                    </a:lnTo>
                    <a:lnTo>
                      <a:pt x="86" y="74"/>
                    </a:lnTo>
                    <a:lnTo>
                      <a:pt x="75" y="85"/>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93" name="Rectangle 92"/>
          <p:cNvSpPr/>
          <p:nvPr/>
        </p:nvSpPr>
        <p:spPr>
          <a:xfrm>
            <a:off x="7362494" y="3021837"/>
            <a:ext cx="2460784" cy="276999"/>
          </a:xfrm>
          <a:prstGeom prst="rect">
            <a:avLst/>
          </a:prstGeom>
        </p:spPr>
        <p:txBody>
          <a:bodyPr wrap="square">
            <a:spAutoFit/>
          </a:bodyPr>
          <a:lstStyle/>
          <a:p>
            <a:pPr lvl="0"/>
            <a:r>
              <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Example of high contrast text</a:t>
            </a:r>
          </a:p>
        </p:txBody>
      </p:sp>
      <p:sp>
        <p:nvSpPr>
          <p:cNvPr id="94" name="Text Placeholder 4"/>
          <p:cNvSpPr txBox="1">
            <a:spLocks/>
          </p:cNvSpPr>
          <p:nvPr/>
        </p:nvSpPr>
        <p:spPr>
          <a:xfrm>
            <a:off x="7448233" y="1250748"/>
            <a:ext cx="6194781" cy="387049"/>
          </a:xfrm>
          <a:prstGeom prst="rect">
            <a:avLst/>
          </a:prstGeom>
        </p:spPr>
        <p:txBody>
          <a:bodyPr vert="horz" lIns="0" tIns="0" rIns="0" bIns="0" rtlCol="0" anchor="b" anchorCtr="0">
            <a:noAutofit/>
          </a:bodyPr>
          <a:lstStyle>
            <a:lvl1pPr marL="0" marR="0" indent="0" algn="l" defTabSz="508623" rtl="0" eaLnBrk="1" fontAlgn="auto" latinLnBrk="0" hangingPunct="1">
              <a:lnSpc>
                <a:spcPct val="100000"/>
              </a:lnSpc>
              <a:spcBef>
                <a:spcPts val="0"/>
              </a:spcBef>
              <a:spcAft>
                <a:spcPts val="0"/>
              </a:spcAft>
              <a:buClrTx/>
              <a:buSzTx/>
              <a:buFont typeface="Arial"/>
              <a:buNone/>
              <a:tabLst/>
              <a:defRPr lang="en-US" sz="2200"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508623" rtl="0" eaLnBrk="1" latinLnBrk="0" hangingPunct="1">
              <a:lnSpc>
                <a:spcPct val="90000"/>
              </a:lnSpc>
              <a:spcBef>
                <a:spcPct val="20000"/>
              </a:spcBef>
              <a:spcAft>
                <a:spcPts val="417"/>
              </a:spcAft>
              <a:buClrTx/>
              <a:buFont typeface="Wingdings" panose="05000000000000000000" pitchFamily="2" charset="2"/>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508623" rtl="0" eaLnBrk="1" latinLnBrk="0" hangingPunct="1">
              <a:lnSpc>
                <a:spcPct val="90000"/>
              </a:lnSpc>
              <a:spcBef>
                <a:spcPct val="20000"/>
              </a:spcBef>
              <a:spcAft>
                <a:spcPts val="417"/>
              </a:spcAft>
              <a:buClrTx/>
              <a:buFont typeface="Wingdings" panose="05000000000000000000" pitchFamily="2" charset="2"/>
              <a:buNone/>
              <a:defRPr lang="en-US" sz="1391" b="1" kern="1200" cap="all" spc="209" baseline="0"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508623" rtl="0" eaLnBrk="1" latinLnBrk="0" hangingPunct="1">
              <a:lnSpc>
                <a:spcPct val="90000"/>
              </a:lnSpc>
              <a:spcBef>
                <a:spcPct val="20000"/>
              </a:spcBef>
              <a:spcAft>
                <a:spcPts val="417"/>
              </a:spcAft>
              <a:buClrTx/>
              <a:buFont typeface="Wingdings" panose="05000000000000000000" pitchFamily="2" charset="2"/>
              <a:buNone/>
              <a:defRPr lang="en-US" sz="1391" b="1" kern="1200" cap="all" spc="209"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508623" rtl="0" eaLnBrk="1" latinLnBrk="0" hangingPunct="1">
              <a:lnSpc>
                <a:spcPct val="90000"/>
              </a:lnSpc>
              <a:spcBef>
                <a:spcPct val="20000"/>
              </a:spcBef>
              <a:spcAft>
                <a:spcPts val="417"/>
              </a:spcAft>
              <a:buFont typeface="Arial"/>
              <a:buNone/>
              <a:defRPr lang="en-US" sz="1391" b="1" kern="1200" cap="all" spc="209"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vl6pPr marL="2797425" indent="-254311" algn="l" defTabSz="508623" rtl="0" eaLnBrk="1" latinLnBrk="0" hangingPunct="1">
              <a:spcBef>
                <a:spcPct val="20000"/>
              </a:spcBef>
              <a:buFont typeface="Arial"/>
              <a:buChar char="•"/>
              <a:defRPr sz="2225" kern="1200">
                <a:solidFill>
                  <a:schemeClr val="tx1"/>
                </a:solidFill>
                <a:latin typeface="+mn-lt"/>
                <a:ea typeface="+mn-ea"/>
                <a:cs typeface="+mn-cs"/>
              </a:defRPr>
            </a:lvl6pPr>
            <a:lvl7pPr marL="3306046" indent="-254311" algn="l" defTabSz="508623" rtl="0" eaLnBrk="1" latinLnBrk="0" hangingPunct="1">
              <a:spcBef>
                <a:spcPct val="20000"/>
              </a:spcBef>
              <a:buFont typeface="Arial"/>
              <a:buChar char="•"/>
              <a:defRPr sz="2225" kern="1200">
                <a:solidFill>
                  <a:schemeClr val="tx1"/>
                </a:solidFill>
                <a:latin typeface="+mn-lt"/>
                <a:ea typeface="+mn-ea"/>
                <a:cs typeface="+mn-cs"/>
              </a:defRPr>
            </a:lvl7pPr>
            <a:lvl8pPr marL="3814667" indent="-254311" algn="l" defTabSz="508623" rtl="0" eaLnBrk="1" latinLnBrk="0" hangingPunct="1">
              <a:spcBef>
                <a:spcPct val="20000"/>
              </a:spcBef>
              <a:buFont typeface="Arial"/>
              <a:buChar char="•"/>
              <a:defRPr sz="2225" kern="1200">
                <a:solidFill>
                  <a:schemeClr val="tx1"/>
                </a:solidFill>
                <a:latin typeface="+mn-lt"/>
                <a:ea typeface="+mn-ea"/>
                <a:cs typeface="+mn-cs"/>
              </a:defRPr>
            </a:lvl8pPr>
            <a:lvl9pPr marL="4323290" indent="-254311" algn="l" defTabSz="508623" rtl="0" eaLnBrk="1" latinLnBrk="0" hangingPunct="1">
              <a:spcBef>
                <a:spcPct val="20000"/>
              </a:spcBef>
              <a:buFont typeface="Arial"/>
              <a:buChar char="•"/>
              <a:defRPr sz="2225" kern="1200">
                <a:solidFill>
                  <a:schemeClr val="tx1"/>
                </a:solidFill>
                <a:latin typeface="+mn-lt"/>
                <a:ea typeface="+mn-ea"/>
                <a:cs typeface="+mn-cs"/>
              </a:defRPr>
            </a:lvl9pPr>
          </a:lstStyle>
          <a:p>
            <a:r>
              <a:rPr lang="en-US" dirty="0"/>
              <a:t>Contrast for </a:t>
            </a:r>
            <a:r>
              <a:rPr lang="en-US" dirty="0" err="1"/>
              <a:t>accessibilty</a:t>
            </a:r>
            <a:r>
              <a:rPr lang="en-US" dirty="0"/>
              <a:t> </a:t>
            </a:r>
          </a:p>
        </p:txBody>
      </p:sp>
      <p:sp>
        <p:nvSpPr>
          <p:cNvPr id="95" name="Rectangle 94"/>
          <p:cNvSpPr/>
          <p:nvPr/>
        </p:nvSpPr>
        <p:spPr>
          <a:xfrm>
            <a:off x="9543257" y="3008610"/>
            <a:ext cx="2460784" cy="276999"/>
          </a:xfrm>
          <a:prstGeom prst="rect">
            <a:avLst/>
          </a:prstGeom>
        </p:spPr>
        <p:txBody>
          <a:bodyPr wrap="square">
            <a:spAutoFit/>
          </a:bodyPr>
          <a:lstStyle/>
          <a:p>
            <a:pPr lvl="0"/>
            <a:r>
              <a:rPr lang="en-US" sz="1200" dirty="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rPr>
              <a:t>Example of low contrast text</a:t>
            </a:r>
          </a:p>
        </p:txBody>
      </p:sp>
      <p:sp>
        <p:nvSpPr>
          <p:cNvPr id="96" name="Rectangle 95"/>
          <p:cNvSpPr/>
          <p:nvPr/>
        </p:nvSpPr>
        <p:spPr>
          <a:xfrm>
            <a:off x="7563507" y="1991129"/>
            <a:ext cx="1914063" cy="400110"/>
          </a:xfrm>
          <a:prstGeom prst="rect">
            <a:avLst/>
          </a:prstGeom>
        </p:spPr>
        <p:txBody>
          <a:bodyPr wrap="square">
            <a:spAutoFit/>
          </a:bodyPr>
          <a:lstStyle/>
          <a:p>
            <a:pPr lvl="0" algn="ctr"/>
            <a:r>
              <a:rPr lang="en-US" sz="2000" dirty="0">
                <a:gradFill>
                  <a:gsLst>
                    <a:gs pos="49462">
                      <a:schemeClr val="tx2"/>
                    </a:gs>
                    <a:gs pos="35484">
                      <a:schemeClr val="tx2"/>
                    </a:gs>
                  </a:gsLst>
                  <a:lin ang="5400000" scaled="1"/>
                </a:gradFill>
                <a:latin typeface="Segoe UI Semilight" panose="020B0402040204020203" pitchFamily="34" charset="0"/>
                <a:cs typeface="Segoe UI Semilight" panose="020B0402040204020203" pitchFamily="34" charset="0"/>
              </a:rPr>
              <a:t>Lorem ipsum</a:t>
            </a:r>
          </a:p>
        </p:txBody>
      </p:sp>
      <p:sp>
        <p:nvSpPr>
          <p:cNvPr id="97" name="Rectangle 96"/>
          <p:cNvSpPr/>
          <p:nvPr/>
        </p:nvSpPr>
        <p:spPr>
          <a:xfrm>
            <a:off x="9735265" y="1991129"/>
            <a:ext cx="1914063" cy="400110"/>
          </a:xfrm>
          <a:prstGeom prst="rect">
            <a:avLst/>
          </a:prstGeom>
        </p:spPr>
        <p:txBody>
          <a:bodyPr wrap="square">
            <a:spAutoFit/>
          </a:bodyPr>
          <a:lstStyle/>
          <a:p>
            <a:pPr lvl="0" algn="ctr"/>
            <a:r>
              <a:rPr lang="en-US" sz="2000" dirty="0">
                <a:gradFill>
                  <a:gsLst>
                    <a:gs pos="2151">
                      <a:schemeClr val="accent4"/>
                    </a:gs>
                    <a:gs pos="21000">
                      <a:schemeClr val="accent4"/>
                    </a:gs>
                  </a:gsLst>
                  <a:lin ang="5400000" scaled="1"/>
                </a:gradFill>
                <a:latin typeface="Segoe UI Semilight" panose="020B0402040204020203" pitchFamily="34" charset="0"/>
                <a:cs typeface="Segoe UI Semilight" panose="020B0402040204020203" pitchFamily="34" charset="0"/>
              </a:rPr>
              <a:t>Lorem ipsum</a:t>
            </a:r>
          </a:p>
        </p:txBody>
      </p:sp>
    </p:spTree>
    <p:extLst>
      <p:ext uri="{BB962C8B-B14F-4D97-AF65-F5344CB8AC3E}">
        <p14:creationId xmlns:p14="http://schemas.microsoft.com/office/powerpoint/2010/main" val="2048554235"/>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a:t>Thank you</a:t>
            </a:r>
            <a:endParaRPr lang="en-US" dirty="0"/>
          </a:p>
        </p:txBody>
      </p:sp>
    </p:spTree>
    <p:extLst>
      <p:ext uri="{BB962C8B-B14F-4D97-AF65-F5344CB8AC3E}">
        <p14:creationId xmlns:p14="http://schemas.microsoft.com/office/powerpoint/2010/main" val="1962888417"/>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061911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4FD12B-34B0-4173-8E9C-4B36E0D2B1C8}"/>
              </a:ext>
            </a:extLst>
          </p:cNvPr>
          <p:cNvSpPr>
            <a:spLocks noGrp="1"/>
          </p:cNvSpPr>
          <p:nvPr>
            <p:ph type="body" sz="quarter" idx="14"/>
          </p:nvPr>
        </p:nvSpPr>
        <p:spPr/>
        <p:txBody>
          <a:bodyPr/>
          <a:lstStyle/>
          <a:p>
            <a:r>
              <a:rPr lang="en-US" dirty="0"/>
              <a:t>TEBOW IT – Caesar Cipher</a:t>
            </a:r>
          </a:p>
        </p:txBody>
      </p:sp>
      <p:sp>
        <p:nvSpPr>
          <p:cNvPr id="3" name="Text Placeholder 2">
            <a:extLst>
              <a:ext uri="{FF2B5EF4-FFF2-40B4-BE49-F238E27FC236}">
                <a16:creationId xmlns:a16="http://schemas.microsoft.com/office/drawing/2014/main" id="{398DA825-E27A-4AF8-9B97-CDB837EC8BF5}"/>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20095951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4E5F-D92B-420B-87E2-B3DFBDE0A908}"/>
              </a:ext>
            </a:extLst>
          </p:cNvPr>
          <p:cNvSpPr>
            <a:spLocks noGrp="1"/>
          </p:cNvSpPr>
          <p:nvPr>
            <p:ph type="title"/>
          </p:nvPr>
        </p:nvSpPr>
        <p:spPr>
          <a:xfrm>
            <a:off x="855768" y="983065"/>
            <a:ext cx="3563926" cy="5028394"/>
          </a:xfrm>
        </p:spPr>
        <p:txBody>
          <a:bodyPr>
            <a:normAutofit/>
          </a:bodyPr>
          <a:lstStyle/>
          <a:p>
            <a:pPr algn="r"/>
            <a:r>
              <a:rPr lang="en-US">
                <a:solidFill>
                  <a:schemeClr val="accent1"/>
                </a:solidFill>
              </a:rPr>
              <a:t>Caesar Cipher</a:t>
            </a:r>
          </a:p>
        </p:txBody>
      </p:sp>
      <p:sp>
        <p:nvSpPr>
          <p:cNvPr id="3" name="Content Placeholder 2">
            <a:extLst>
              <a:ext uri="{FF2B5EF4-FFF2-40B4-BE49-F238E27FC236}">
                <a16:creationId xmlns:a16="http://schemas.microsoft.com/office/drawing/2014/main" id="{8A82C505-C565-4CEA-B81B-1C2CD6411ACC}"/>
              </a:ext>
            </a:extLst>
          </p:cNvPr>
          <p:cNvSpPr>
            <a:spLocks noGrp="1"/>
          </p:cNvSpPr>
          <p:nvPr>
            <p:ph idx="1"/>
          </p:nvPr>
        </p:nvSpPr>
        <p:spPr>
          <a:xfrm>
            <a:off x="5075973" y="983065"/>
            <a:ext cx="6504734" cy="5028394"/>
          </a:xfrm>
        </p:spPr>
        <p:txBody>
          <a:bodyPr anchor="ctr">
            <a:normAutofit/>
          </a:bodyPr>
          <a:lstStyle/>
          <a:p>
            <a:pPr marL="0" indent="0">
              <a:buNone/>
            </a:pPr>
            <a:r>
              <a:rPr lang="en-US" sz="1020" dirty="0"/>
              <a:t>The code you will write is based on the “Caesar Cipher” where each letter is shifted a certain number of places left or right through the alphabet. The alphabet is treated as being circular so that the first letter follows after the last letter, and the last letter precedes the first letter.  These ideas will be applied separately to uppercase letters, lower case letters, and digits. For example, with a shift of 1, ‘A’ becomes ‘B’, ‘Z’ becomes ‘A’, ‘a’ becomes ‘b’, ‘z’ becomes ‘a’, ‘0’ becomes ‘1’, ‘9’ becomes ‘0’. Spaces, punctuation, and any other symbols are unaffected in this scheme. Your task is to write a function to encrypt a string using this Caesar Cipher. </a:t>
            </a:r>
          </a:p>
          <a:p>
            <a:pPr marL="0" indent="0">
              <a:buNone/>
            </a:pPr>
            <a:endParaRPr lang="en-US" sz="1020" dirty="0"/>
          </a:p>
          <a:p>
            <a:pPr marL="0" indent="0">
              <a:buNone/>
            </a:pPr>
            <a:r>
              <a:rPr lang="en-US" sz="1020" dirty="0"/>
              <a:t>INPUT FORMAT</a:t>
            </a:r>
          </a:p>
          <a:p>
            <a:pPr marL="0" indent="0">
              <a:buNone/>
            </a:pPr>
            <a:r>
              <a:rPr lang="en-US" sz="1020" dirty="0"/>
              <a:t>Your function will take an input string that begins with a number representing the shift. The number will be in the range -1000000000 to 1000000000 (negative 1 billion to 1 billion). The number is followed by a colon (‘:’). The rest of the line consists of a string of 1 to 200 arbitrary characters and represents a fragment of the text to be encrypted.</a:t>
            </a:r>
          </a:p>
          <a:p>
            <a:pPr marL="0" indent="0">
              <a:buNone/>
            </a:pPr>
            <a:r>
              <a:rPr lang="en-US" sz="1020" dirty="0"/>
              <a:t> </a:t>
            </a:r>
          </a:p>
          <a:p>
            <a:pPr marL="0" indent="0">
              <a:buNone/>
            </a:pPr>
            <a:r>
              <a:rPr lang="en-US" sz="1020" dirty="0"/>
              <a:t>OUTPUT FORMAT</a:t>
            </a:r>
          </a:p>
          <a:p>
            <a:pPr marL="0" indent="0">
              <a:buNone/>
            </a:pPr>
            <a:r>
              <a:rPr lang="en-US" sz="1020" dirty="0"/>
              <a:t>Output will be the corresponding encrypted text fragment</a:t>
            </a:r>
          </a:p>
          <a:p>
            <a:pPr marL="0" indent="0">
              <a:buNone/>
            </a:pPr>
            <a:r>
              <a:rPr lang="en-US" sz="1020" dirty="0"/>
              <a:t>  </a:t>
            </a:r>
          </a:p>
          <a:p>
            <a:pPr marL="0" indent="0">
              <a:buNone/>
            </a:pPr>
            <a:r>
              <a:rPr lang="en-US" sz="1020" dirty="0"/>
              <a:t>SAMPLE INPUT:</a:t>
            </a:r>
          </a:p>
          <a:p>
            <a:pPr marL="0" indent="0">
              <a:buNone/>
            </a:pPr>
            <a:r>
              <a:rPr lang="en-US" sz="1020" dirty="0"/>
              <a:t>1:some text</a:t>
            </a:r>
          </a:p>
          <a:p>
            <a:pPr marL="0" indent="0">
              <a:buNone/>
            </a:pPr>
            <a:r>
              <a:rPr lang="en-US" sz="1020" dirty="0"/>
              <a:t> </a:t>
            </a:r>
          </a:p>
          <a:p>
            <a:pPr marL="0" indent="0">
              <a:buNone/>
            </a:pPr>
            <a:r>
              <a:rPr lang="en-US" sz="1020" dirty="0"/>
              <a:t>SAMPLE OUTPUT:</a:t>
            </a:r>
          </a:p>
          <a:p>
            <a:pPr marL="0" indent="0">
              <a:buNone/>
            </a:pPr>
            <a:r>
              <a:rPr lang="en-US" sz="1020" dirty="0" err="1"/>
              <a:t>tpnf</a:t>
            </a:r>
            <a:r>
              <a:rPr lang="en-US" sz="1020" dirty="0"/>
              <a:t> </a:t>
            </a:r>
            <a:r>
              <a:rPr lang="en-US" sz="1020" dirty="0" err="1"/>
              <a:t>ufyu</a:t>
            </a:r>
            <a:endParaRPr lang="en-US" sz="1020" dirty="0"/>
          </a:p>
          <a:p>
            <a:pPr marL="0" indent="0">
              <a:buNone/>
            </a:pPr>
            <a:endParaRPr lang="en-US" sz="1020" dirty="0"/>
          </a:p>
        </p:txBody>
      </p:sp>
    </p:spTree>
    <p:extLst>
      <p:ext uri="{BB962C8B-B14F-4D97-AF65-F5344CB8AC3E}">
        <p14:creationId xmlns:p14="http://schemas.microsoft.com/office/powerpoint/2010/main" val="1604343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213A3-B86E-420A-A794-B8006A225BE5}"/>
              </a:ext>
            </a:extLst>
          </p:cNvPr>
          <p:cNvSpPr>
            <a:spLocks noGrp="1"/>
          </p:cNvSpPr>
          <p:nvPr>
            <p:ph type="title"/>
          </p:nvPr>
        </p:nvSpPr>
        <p:spPr/>
        <p:txBody>
          <a:bodyPr/>
          <a:lstStyle/>
          <a:p>
            <a:r>
              <a:rPr lang="en-US" b="1"/>
              <a:t>T</a:t>
            </a:r>
            <a:r>
              <a:rPr lang="en-US"/>
              <a:t> – </a:t>
            </a:r>
            <a:r>
              <a:rPr lang="en-US" b="1"/>
              <a:t>T</a:t>
            </a:r>
            <a:r>
              <a:rPr lang="en-US"/>
              <a:t>alk (/Listen/Clarify)</a:t>
            </a:r>
          </a:p>
        </p:txBody>
      </p:sp>
      <p:sp>
        <p:nvSpPr>
          <p:cNvPr id="3" name="Content Placeholder 2">
            <a:extLst>
              <a:ext uri="{FF2B5EF4-FFF2-40B4-BE49-F238E27FC236}">
                <a16:creationId xmlns:a16="http://schemas.microsoft.com/office/drawing/2014/main" id="{E2DACB52-E984-459A-BF10-C2B7896C9E75}"/>
              </a:ext>
            </a:extLst>
          </p:cNvPr>
          <p:cNvSpPr>
            <a:spLocks noGrp="1"/>
          </p:cNvSpPr>
          <p:nvPr>
            <p:ph idx="1"/>
          </p:nvPr>
        </p:nvSpPr>
        <p:spPr/>
        <p:txBody>
          <a:bodyPr/>
          <a:lstStyle/>
          <a:p>
            <a:r>
              <a:rPr lang="en-US" dirty="0"/>
              <a:t>Can you clarify the input format?</a:t>
            </a:r>
          </a:p>
          <a:p>
            <a:pPr lvl="1"/>
            <a:r>
              <a:rPr lang="en-US" dirty="0"/>
              <a:t>Candidates incorrectly assume the function takes two arguments, string and integer</a:t>
            </a:r>
          </a:p>
          <a:p>
            <a:r>
              <a:rPr lang="en-US" dirty="0"/>
              <a:t>How do you handle bad input?</a:t>
            </a:r>
          </a:p>
          <a:p>
            <a:r>
              <a:rPr lang="en-US" dirty="0"/>
              <a:t>What does “symbols are unaffected” mean?</a:t>
            </a:r>
          </a:p>
          <a:p>
            <a:endParaRPr lang="en-US" dirty="0"/>
          </a:p>
        </p:txBody>
      </p:sp>
    </p:spTree>
    <p:extLst>
      <p:ext uri="{BB962C8B-B14F-4D97-AF65-F5344CB8AC3E}">
        <p14:creationId xmlns:p14="http://schemas.microsoft.com/office/powerpoint/2010/main" val="3871480908"/>
      </p:ext>
    </p:extLst>
  </p:cSld>
  <p:clrMapOvr>
    <a:masterClrMapping/>
  </p:clrMapOvr>
</p:sld>
</file>

<file path=ppt/theme/theme1.xml><?xml version="1.0" encoding="utf-8"?>
<a:theme xmlns:a="http://schemas.openxmlformats.org/drawingml/2006/main" name="Office Theme">
  <a:themeElements>
    <a:clrScheme name="Custom 5">
      <a:dk1>
        <a:srgbClr val="737373"/>
      </a:dk1>
      <a:lt1>
        <a:srgbClr val="FFFFFF"/>
      </a:lt1>
      <a:dk2>
        <a:srgbClr val="000000"/>
      </a:dk2>
      <a:lt2>
        <a:srgbClr val="D7D7D7"/>
      </a:lt2>
      <a:accent1>
        <a:srgbClr val="00B294"/>
      </a:accent1>
      <a:accent2>
        <a:srgbClr val="BAD80A"/>
      </a:accent2>
      <a:accent3>
        <a:srgbClr val="D83B01"/>
      </a:accent3>
      <a:accent4>
        <a:srgbClr val="004B50"/>
      </a:accent4>
      <a:accent5>
        <a:srgbClr val="737373"/>
      </a:accent5>
      <a:accent6>
        <a:srgbClr val="000000"/>
      </a:accent6>
      <a:hlink>
        <a:srgbClr val="004B50"/>
      </a:hlink>
      <a:folHlink>
        <a:srgbClr val="00B294"/>
      </a:folHlink>
    </a:clrScheme>
    <a:fontScheme name="Custom 8">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ctr">
          <a:defRPr smtClean="0">
            <a:gradFill>
              <a:gsLst>
                <a:gs pos="53097">
                  <a:schemeClr val="tx1"/>
                </a:gs>
                <a:gs pos="29000">
                  <a:schemeClr val="tx1"/>
                </a:gs>
              </a:gsLst>
              <a:lin ang="5400000" scaled="1"/>
            </a:gradFill>
          </a:defRPr>
        </a:defPPr>
      </a:lstStyle>
      <a:style>
        <a:lnRef idx="1">
          <a:schemeClr val="accent1"/>
        </a:lnRef>
        <a:fillRef idx="3">
          <a:schemeClr val="accent1"/>
        </a:fillRef>
        <a:effectRef idx="2">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146304" tIns="91440" rIns="0" bIns="0" rtlCol="0">
        <a:noAutofit/>
      </a:bodyPr>
      <a:lstStyle>
        <a:defPPr>
          <a:lnSpc>
            <a:spcPct val="110000"/>
          </a:lnSpc>
          <a:spcBef>
            <a:spcPts val="2000"/>
          </a:spcBef>
          <a:defRPr sz="2000" spc="50" dirty="0" err="1" smtClean="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defRPr>
        </a:defPPr>
      </a:lstStyle>
    </a:txDef>
  </a:objectDefaults>
  <a:extraClrSchemeLst/>
  <a:extLst>
    <a:ext uri="{05A4C25C-085E-4340-85A3-A5531E510DB2}">
      <thm15:themeFamily xmlns:thm15="http://schemas.microsoft.com/office/thememl/2012/main" name="Microsoft Learning and Readiness Template" id="{AA4B2B26-2A52-4845-8811-1CBEA504717F}" vid="{EB2A4E7F-495E-45D9-A793-F10EB294EB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Microsoft Learning and Readiness Template</Template>
  <TotalTime>11931</TotalTime>
  <Words>3056</Words>
  <Application>Microsoft Office PowerPoint</Application>
  <PresentationFormat>Custom</PresentationFormat>
  <Paragraphs>512</Paragraphs>
  <Slides>64</Slides>
  <Notes>41</Notes>
  <HiddenSlides>29</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64</vt:i4>
      </vt:variant>
    </vt:vector>
  </HeadingPairs>
  <TitlesOfParts>
    <vt:vector size="72" baseType="lpstr">
      <vt:lpstr>Arial</vt:lpstr>
      <vt:lpstr>Courier New</vt:lpstr>
      <vt:lpstr>Segoe UI</vt:lpstr>
      <vt:lpstr>Segoe UI Light</vt:lpstr>
      <vt:lpstr>Segoe UI Semibold</vt:lpstr>
      <vt:lpstr>Segoe UI Semilight</vt:lpstr>
      <vt:lpstr>Wingdings</vt:lpstr>
      <vt:lpstr>Office Theme</vt:lpstr>
      <vt:lpstr>PowerPoint Presentation</vt:lpstr>
      <vt:lpstr>PowerPoint Presentation</vt:lpstr>
      <vt:lpstr>Communication</vt:lpstr>
      <vt:lpstr>Demo: Git Walk through</vt:lpstr>
      <vt:lpstr>Homework Deadlines</vt:lpstr>
      <vt:lpstr>PowerPoint Presentation</vt:lpstr>
      <vt:lpstr>PowerPoint Presentation</vt:lpstr>
      <vt:lpstr>Caesar Cipher</vt:lpstr>
      <vt:lpstr>T – Talk (/Listen/Clarify)</vt:lpstr>
      <vt:lpstr>E – Examples (/Test/TDD)</vt:lpstr>
      <vt:lpstr>E (cont.) – Invalid input</vt:lpstr>
      <vt:lpstr>E (cont.) – out of the box testing</vt:lpstr>
      <vt:lpstr>B – Brute Force</vt:lpstr>
      <vt:lpstr>O - Optimize</vt:lpstr>
      <vt:lpstr>W – Walk Through</vt:lpstr>
      <vt:lpstr>I - Implement</vt:lpstr>
      <vt:lpstr>T - 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Wunderman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Kasey Champion</dc:creator>
  <cp:lastModifiedBy>Dheeraj Sarpangal</cp:lastModifiedBy>
  <cp:revision>27</cp:revision>
  <cp:lastPrinted>2016-08-17T18:48:56Z</cp:lastPrinted>
  <dcterms:created xsi:type="dcterms:W3CDTF">2017-06-29T22:10:02Z</dcterms:created>
  <dcterms:modified xsi:type="dcterms:W3CDTF">2017-07-25T16:21:16Z</dcterms:modified>
</cp:coreProperties>
</file>